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12.xml" ContentType="application/vnd.openxmlformats-officedocument.drawingml.diagramColors+xml"/>
  <Override PartName="/ppt/diagrams/colors13.xml" ContentType="application/vnd.openxmlformats-officedocument.drawingml.diagramColors+xml"/>
  <Override PartName="/ppt/diagrams/colors14.xml" ContentType="application/vnd.openxmlformats-officedocument.drawingml.diagramColors+xml"/>
  <Override PartName="/ppt/diagrams/colors15.xml" ContentType="application/vnd.openxmlformats-officedocument.drawingml.diagramColors+xml"/>
  <Override PartName="/ppt/diagrams/colors16.xml" ContentType="application/vnd.openxmlformats-officedocument.drawingml.diagramColors+xml"/>
  <Override PartName="/ppt/diagrams/colors17.xml" ContentType="application/vnd.openxmlformats-officedocument.drawingml.diagramColors+xml"/>
  <Override PartName="/ppt/diagrams/colors18.xml" ContentType="application/vnd.openxmlformats-officedocument.drawingml.diagramColors+xml"/>
  <Override PartName="/ppt/diagrams/colors19.xml" ContentType="application/vnd.openxmlformats-officedocument.drawingml.diagramColors+xml"/>
  <Override PartName="/ppt/diagrams/colors2.xml" ContentType="application/vnd.openxmlformats-officedocument.drawingml.diagramColors+xml"/>
  <Override PartName="/ppt/diagrams/colors20.xml" ContentType="application/vnd.openxmlformats-officedocument.drawingml.diagramColors+xml"/>
  <Override PartName="/ppt/diagrams/colors21.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14.xml" ContentType="application/vnd.openxmlformats-officedocument.drawingml.diagramData+xml"/>
  <Override PartName="/ppt/diagrams/data15.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diagrams/data18.xml" ContentType="application/vnd.openxmlformats-officedocument.drawingml.diagramData+xml"/>
  <Override PartName="/ppt/diagrams/data19.xml" ContentType="application/vnd.openxmlformats-officedocument.drawingml.diagramData+xml"/>
  <Override PartName="/ppt/diagrams/data2.xml" ContentType="application/vnd.openxmlformats-officedocument.drawingml.diagramData+xml"/>
  <Override PartName="/ppt/diagrams/data20.xml" ContentType="application/vnd.openxmlformats-officedocument.drawingml.diagramData+xml"/>
  <Override PartName="/ppt/diagrams/data21.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12.xml" ContentType="application/vnd.ms-office.drawingml.diagramDrawing+xml"/>
  <Override PartName="/ppt/diagrams/drawing13.xml" ContentType="application/vnd.ms-office.drawingml.diagramDrawing+xml"/>
  <Override PartName="/ppt/diagrams/drawing14.xml" ContentType="application/vnd.ms-office.drawingml.diagramDrawing+xml"/>
  <Override PartName="/ppt/diagrams/drawing15.xml" ContentType="application/vnd.ms-office.drawingml.diagramDrawing+xml"/>
  <Override PartName="/ppt/diagrams/drawing16.xml" ContentType="application/vnd.ms-office.drawingml.diagramDrawing+xml"/>
  <Override PartName="/ppt/diagrams/drawing17.xml" ContentType="application/vnd.ms-office.drawingml.diagramDrawing+xml"/>
  <Override PartName="/ppt/diagrams/drawing18.xml" ContentType="application/vnd.ms-office.drawingml.diagramDrawing+xml"/>
  <Override PartName="/ppt/diagrams/drawing19.xml" ContentType="application/vnd.ms-office.drawingml.diagramDrawing+xml"/>
  <Override PartName="/ppt/diagrams/drawing2.xml" ContentType="application/vnd.ms-office.drawingml.diagramDrawing+xml"/>
  <Override PartName="/ppt/diagrams/drawing20.xml" ContentType="application/vnd.ms-office.drawingml.diagramDrawing+xml"/>
  <Override PartName="/ppt/diagrams/drawing21.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12.xml" ContentType="application/vnd.openxmlformats-officedocument.drawingml.diagramLayout+xml"/>
  <Override PartName="/ppt/diagrams/layout13.xml" ContentType="application/vnd.openxmlformats-officedocument.drawingml.diagramLayout+xml"/>
  <Override PartName="/ppt/diagrams/layout14.xml" ContentType="application/vnd.openxmlformats-officedocument.drawingml.diagramLayout+xml"/>
  <Override PartName="/ppt/diagrams/layout15.xml" ContentType="application/vnd.openxmlformats-officedocument.drawingml.diagramLayout+xml"/>
  <Override PartName="/ppt/diagrams/layout16.xml" ContentType="application/vnd.openxmlformats-officedocument.drawingml.diagramLayout+xml"/>
  <Override PartName="/ppt/diagrams/layout17.xml" ContentType="application/vnd.openxmlformats-officedocument.drawingml.diagramLayout+xml"/>
  <Override PartName="/ppt/diagrams/layout18.xml" ContentType="application/vnd.openxmlformats-officedocument.drawingml.diagramLayout+xml"/>
  <Override PartName="/ppt/diagrams/layout19.xml" ContentType="application/vnd.openxmlformats-officedocument.drawingml.diagramLayout+xml"/>
  <Override PartName="/ppt/diagrams/layout2.xml" ContentType="application/vnd.openxmlformats-officedocument.drawingml.diagramLayout+xml"/>
  <Override PartName="/ppt/diagrams/layout20.xml" ContentType="application/vnd.openxmlformats-officedocument.drawingml.diagramLayout+xml"/>
  <Override PartName="/ppt/diagrams/layout21.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12.xml" ContentType="application/vnd.openxmlformats-officedocument.drawingml.diagramStyle+xml"/>
  <Override PartName="/ppt/diagrams/quickStyle13.xml" ContentType="application/vnd.openxmlformats-officedocument.drawingml.diagramStyle+xml"/>
  <Override PartName="/ppt/diagrams/quickStyle14.xml" ContentType="application/vnd.openxmlformats-officedocument.drawingml.diagramStyle+xml"/>
  <Override PartName="/ppt/diagrams/quickStyle15.xml" ContentType="application/vnd.openxmlformats-officedocument.drawingml.diagramStyle+xml"/>
  <Override PartName="/ppt/diagrams/quickStyle16.xml" ContentType="application/vnd.openxmlformats-officedocument.drawingml.diagramStyle+xml"/>
  <Override PartName="/ppt/diagrams/quickStyle17.xml" ContentType="application/vnd.openxmlformats-officedocument.drawingml.diagramStyle+xml"/>
  <Override PartName="/ppt/diagrams/quickStyle18.xml" ContentType="application/vnd.openxmlformats-officedocument.drawingml.diagramStyle+xml"/>
  <Override PartName="/ppt/diagrams/quickStyle19.xml" ContentType="application/vnd.openxmlformats-officedocument.drawingml.diagramStyle+xml"/>
  <Override PartName="/ppt/diagrams/quickStyle2.xml" ContentType="application/vnd.openxmlformats-officedocument.drawingml.diagramStyle+xml"/>
  <Override PartName="/ppt/diagrams/quickStyle20.xml" ContentType="application/vnd.openxmlformats-officedocument.drawingml.diagramStyle+xml"/>
  <Override PartName="/ppt/diagrams/quickStyle21.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4" r:id="rId3"/>
  </p:sldMasterIdLst>
  <p:notesMasterIdLst>
    <p:notesMasterId r:id="rId5"/>
  </p:notesMasterIdLst>
  <p:sldIdLst>
    <p:sldId id="256" r:id="rId4"/>
    <p:sldId id="454" r:id="rId6"/>
    <p:sldId id="257" r:id="rId7"/>
    <p:sldId id="357" r:id="rId8"/>
    <p:sldId id="506" r:id="rId9"/>
    <p:sldId id="508" r:id="rId10"/>
    <p:sldId id="414" r:id="rId11"/>
    <p:sldId id="550" r:id="rId12"/>
    <p:sldId id="495" r:id="rId13"/>
    <p:sldId id="494" r:id="rId14"/>
    <p:sldId id="551" r:id="rId15"/>
    <p:sldId id="356" r:id="rId16"/>
    <p:sldId id="415" r:id="rId17"/>
    <p:sldId id="554" r:id="rId18"/>
    <p:sldId id="555" r:id="rId19"/>
    <p:sldId id="556" r:id="rId20"/>
    <p:sldId id="557" r:id="rId21"/>
    <p:sldId id="616" r:id="rId22"/>
    <p:sldId id="558" r:id="rId23"/>
    <p:sldId id="559" r:id="rId24"/>
    <p:sldId id="583" r:id="rId25"/>
    <p:sldId id="585" r:id="rId26"/>
    <p:sldId id="602" r:id="rId27"/>
    <p:sldId id="586" r:id="rId28"/>
    <p:sldId id="589" r:id="rId29"/>
    <p:sldId id="590" r:id="rId30"/>
    <p:sldId id="592" r:id="rId31"/>
    <p:sldId id="593" r:id="rId32"/>
    <p:sldId id="594" r:id="rId33"/>
    <p:sldId id="595" r:id="rId34"/>
    <p:sldId id="596" r:id="rId35"/>
    <p:sldId id="597" r:id="rId36"/>
    <p:sldId id="599" r:id="rId37"/>
    <p:sldId id="322" r:id="rId38"/>
  </p:sldIdLst>
  <p:sldSz cx="14082395" cy="7921625"/>
  <p:notesSz cx="6858000" cy="9144000"/>
  <p:defaultTextStyle>
    <a:defPPr>
      <a:defRPr lang="zh-CN"/>
    </a:defPPr>
    <a:lvl1pPr marL="0" algn="l" defTabSz="1234440" rtl="0" eaLnBrk="1" latinLnBrk="0" hangingPunct="1">
      <a:defRPr sz="2400" kern="1200">
        <a:solidFill>
          <a:schemeClr val="tx1"/>
        </a:solidFill>
        <a:latin typeface="+mn-lt"/>
        <a:ea typeface="+mn-ea"/>
        <a:cs typeface="+mn-cs"/>
      </a:defRPr>
    </a:lvl1pPr>
    <a:lvl2pPr marL="617220" algn="l" defTabSz="1234440" rtl="0" eaLnBrk="1" latinLnBrk="0" hangingPunct="1">
      <a:defRPr sz="2400" kern="1200">
        <a:solidFill>
          <a:schemeClr val="tx1"/>
        </a:solidFill>
        <a:latin typeface="+mn-lt"/>
        <a:ea typeface="+mn-ea"/>
        <a:cs typeface="+mn-cs"/>
      </a:defRPr>
    </a:lvl2pPr>
    <a:lvl3pPr marL="1234440" algn="l" defTabSz="1234440" rtl="0" eaLnBrk="1" latinLnBrk="0" hangingPunct="1">
      <a:defRPr sz="2400" kern="1200">
        <a:solidFill>
          <a:schemeClr val="tx1"/>
        </a:solidFill>
        <a:latin typeface="+mn-lt"/>
        <a:ea typeface="+mn-ea"/>
        <a:cs typeface="+mn-cs"/>
      </a:defRPr>
    </a:lvl3pPr>
    <a:lvl4pPr marL="1851660" algn="l" defTabSz="1234440" rtl="0" eaLnBrk="1" latinLnBrk="0" hangingPunct="1">
      <a:defRPr sz="2400" kern="1200">
        <a:solidFill>
          <a:schemeClr val="tx1"/>
        </a:solidFill>
        <a:latin typeface="+mn-lt"/>
        <a:ea typeface="+mn-ea"/>
        <a:cs typeface="+mn-cs"/>
      </a:defRPr>
    </a:lvl4pPr>
    <a:lvl5pPr marL="2468880" algn="l" defTabSz="1234440" rtl="0" eaLnBrk="1" latinLnBrk="0" hangingPunct="1">
      <a:defRPr sz="2400" kern="1200">
        <a:solidFill>
          <a:schemeClr val="tx1"/>
        </a:solidFill>
        <a:latin typeface="+mn-lt"/>
        <a:ea typeface="+mn-ea"/>
        <a:cs typeface="+mn-cs"/>
      </a:defRPr>
    </a:lvl5pPr>
    <a:lvl6pPr marL="3086100" algn="l" defTabSz="1234440" rtl="0" eaLnBrk="1" latinLnBrk="0" hangingPunct="1">
      <a:defRPr sz="2400" kern="1200">
        <a:solidFill>
          <a:schemeClr val="tx1"/>
        </a:solidFill>
        <a:latin typeface="+mn-lt"/>
        <a:ea typeface="+mn-ea"/>
        <a:cs typeface="+mn-cs"/>
      </a:defRPr>
    </a:lvl6pPr>
    <a:lvl7pPr marL="3703320" algn="l" defTabSz="1234440" rtl="0" eaLnBrk="1" latinLnBrk="0" hangingPunct="1">
      <a:defRPr sz="2400" kern="1200">
        <a:solidFill>
          <a:schemeClr val="tx1"/>
        </a:solidFill>
        <a:latin typeface="+mn-lt"/>
        <a:ea typeface="+mn-ea"/>
        <a:cs typeface="+mn-cs"/>
      </a:defRPr>
    </a:lvl7pPr>
    <a:lvl8pPr marL="4320540" algn="l" defTabSz="1234440" rtl="0" eaLnBrk="1" latinLnBrk="0" hangingPunct="1">
      <a:defRPr sz="2400" kern="1200">
        <a:solidFill>
          <a:schemeClr val="tx1"/>
        </a:solidFill>
        <a:latin typeface="+mn-lt"/>
        <a:ea typeface="+mn-ea"/>
        <a:cs typeface="+mn-cs"/>
      </a:defRPr>
    </a:lvl8pPr>
    <a:lvl9pPr marL="4937760" algn="l" defTabSz="123444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3828"/>
    <a:srgbClr val="FF9900"/>
    <a:srgbClr val="00B0F0"/>
    <a:srgbClr val="FFFFCC"/>
    <a:srgbClr val="92D050"/>
    <a:srgbClr val="217BFF"/>
    <a:srgbClr val="FFB329"/>
    <a:srgbClr val="1574FF"/>
    <a:srgbClr val="0066FF"/>
    <a:srgbClr val="0172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09" autoAdjust="0"/>
    <p:restoredTop sz="94660"/>
  </p:normalViewPr>
  <p:slideViewPr>
    <p:cSldViewPr>
      <p:cViewPr varScale="1">
        <p:scale>
          <a:sx n="67" d="100"/>
          <a:sy n="67" d="100"/>
        </p:scale>
        <p:origin x="78" y="822"/>
      </p:cViewPr>
      <p:guideLst>
        <p:guide orient="horz" pos="2623"/>
        <p:guide pos="4435"/>
      </p:guideLst>
    </p:cSldViewPr>
  </p:slid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 Target="slides/slide1.xml"/><Relationship Id="rId39" Type="http://schemas.openxmlformats.org/officeDocument/2006/relationships/presProps" Target="presProps.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D527559-FDD8-4274-B634-C7FBCF5BC573}" type="doc">
      <dgm:prSet loTypeId="urn:microsoft.com/office/officeart/2005/8/layout/chevron1" loCatId="process" qsTypeId="urn:microsoft.com/office/officeart/2005/8/quickstyle/simple1" qsCatId="simple" csTypeId="urn:microsoft.com/office/officeart/2005/8/colors/accent1_2" csCatId="accent1" phldr="0"/>
      <dgm:spPr/>
    </dgm:pt>
    <dgm:pt modelId="{870E4F47-8CC4-4F59-B4C1-42B5AAA5CEFE}">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2002</a:t>
          </a:r>
          <a:r>
            <a:rPr lang="zh-CN" altLang="en-US">
              <a:latin typeface="Times New Roman" panose="02020603050405020304" charset="0"/>
              <a:cs typeface="Times New Roman" panose="02020603050405020304" charset="0"/>
            </a:rPr>
            <a:t>年颁布</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3D1AB2CA-88A4-4E4C-9A8A-508DF0E06639}" cxnId="{06355E47-C29C-4C7B-99E0-C30FD5F97D43}" type="parTrans">
      <dgm:prSet/>
      <dgm:spPr/>
    </dgm:pt>
    <dgm:pt modelId="{856E2728-BF00-49C7-82BA-8F4DCB00940B}" cxnId="{06355E47-C29C-4C7B-99E0-C30FD5F97D43}" type="sibTrans">
      <dgm:prSet/>
      <dgm:spPr/>
    </dgm:pt>
    <dgm:pt modelId="{1AA64000-5F0F-47A8-A435-2AF8D82F28B1}">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2009</a:t>
          </a:r>
          <a:r>
            <a:rPr lang="zh-CN" altLang="en-US">
              <a:latin typeface="Times New Roman" panose="02020603050405020304" charset="0"/>
              <a:cs typeface="Times New Roman" panose="02020603050405020304" charset="0"/>
            </a:rPr>
            <a:t>年</a:t>
          </a:r>
          <a:endParaRPr lang="zh-CN" altLang="en-US">
            <a:latin typeface="Times New Roman" panose="02020603050405020304" charset="0"/>
            <a:cs typeface="Times New Roman" panose="02020603050405020304" charset="0"/>
          </a:endParaRPr>
        </a:p>
        <a:p>
          <a:pPr>
            <a:lnSpc>
              <a:spcPct val="100000"/>
            </a:lnSpc>
            <a:spcBef>
              <a:spcPct val="0"/>
            </a:spcBef>
            <a:spcAft>
              <a:spcPct val="35000"/>
            </a:spcAft>
          </a:pPr>
          <a:r>
            <a:rPr lang="zh-CN" altLang="en-US">
              <a:latin typeface="Times New Roman" panose="02020603050405020304" charset="0"/>
              <a:cs typeface="Times New Roman" panose="02020603050405020304" charset="0"/>
            </a:rPr>
            <a:t>第一次修正</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845A32C3-0E8A-4EED-972E-FC6F9A8364F8}" cxnId="{220A1A94-6F75-4E5C-9BA3-81F4330196C3}" type="parTrans">
      <dgm:prSet/>
      <dgm:spPr/>
    </dgm:pt>
    <dgm:pt modelId="{C0D86BAE-7711-4781-A574-7BE0EA273229}" cxnId="{220A1A94-6F75-4E5C-9BA3-81F4330196C3}" type="sibTrans">
      <dgm:prSet/>
      <dgm:spPr/>
    </dgm:pt>
    <dgm:pt modelId="{9C12F5BE-AC2F-4662-8DFA-C79428950CF2}">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2014</a:t>
          </a:r>
          <a:r>
            <a:rPr lang="zh-CN" altLang="en-US">
              <a:latin typeface="Times New Roman" panose="02020603050405020304" charset="0"/>
              <a:cs typeface="Times New Roman" panose="02020603050405020304" charset="0"/>
            </a:rPr>
            <a:t>年</a:t>
          </a:r>
          <a:endParaRPr lang="zh-CN" altLang="en-US">
            <a:latin typeface="Times New Roman" panose="02020603050405020304" charset="0"/>
            <a:cs typeface="Times New Roman" panose="02020603050405020304" charset="0"/>
          </a:endParaRPr>
        </a:p>
        <a:p>
          <a:pPr>
            <a:lnSpc>
              <a:spcPct val="100000"/>
            </a:lnSpc>
            <a:spcBef>
              <a:spcPct val="0"/>
            </a:spcBef>
            <a:spcAft>
              <a:spcPct val="35000"/>
            </a:spcAft>
          </a:pPr>
          <a:r>
            <a:rPr lang="zh-CN" altLang="en-US">
              <a:latin typeface="Times New Roman" panose="02020603050405020304" charset="0"/>
              <a:cs typeface="Times New Roman" panose="02020603050405020304" charset="0"/>
            </a:rPr>
            <a:t>第二次修正</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E2B7565C-BEBF-47B7-AC71-10023CB96091}" cxnId="{FF71B150-98B0-4DC5-A4A7-5D6834246306}" type="parTrans">
      <dgm:prSet/>
      <dgm:spPr/>
    </dgm:pt>
    <dgm:pt modelId="{BE48B07B-4C6F-4C50-9D7F-CE1D6590BF95}" cxnId="{FF71B150-98B0-4DC5-A4A7-5D6834246306}" type="sibTrans">
      <dgm:prSet/>
      <dgm:spPr/>
    </dgm:pt>
    <dgm:pt modelId="{07A8BA21-29C7-47D8-99ED-0F71EB1E367E}">
      <dgm:prSet phldr="0" custT="0"/>
      <dgm:spPr/>
      <dgm:t>
        <a:bodyPr vert="horz" wrap="square"/>
        <a:p>
          <a:pPr>
            <a:lnSpc>
              <a:spcPct val="100000"/>
            </a:lnSpc>
            <a:spcBef>
              <a:spcPct val="0"/>
            </a:spcBef>
            <a:spcAft>
              <a:spcPct val="35000"/>
            </a:spcAft>
          </a:pPr>
          <a:r>
            <a:rPr 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2021</a:t>
          </a:r>
          <a:r>
            <a:rPr lang="zh-CN" alt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年</a:t>
          </a:r>
          <a:endParaRPr lang="zh-CN" alt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a:lnSpc>
              <a:spcPct val="100000"/>
            </a:lnSpc>
            <a:spcBef>
              <a:spcPct val="0"/>
            </a:spcBef>
            <a:spcAft>
              <a:spcPct val="35000"/>
            </a:spcAft>
          </a:pPr>
          <a:r>
            <a:rPr lang="zh-CN" alt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第三次修正</a:t>
          </a:r>
          <a:r>
            <a:rPr lang="zh-CN" alt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r>
          <a:endParaRPr lang="zh-CN" altLang="en-US" b="1">
            <a:solidFill>
              <a:srgbClr val="FFFF00"/>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dgm:t>
    </dgm:pt>
    <dgm:pt modelId="{4733D0AD-F58E-49EB-B1F4-3AC6FFDC541F}" cxnId="{731FD0DF-E76F-4B3B-A575-48AE1EEE8065}" type="parTrans">
      <dgm:prSet/>
      <dgm:spPr/>
    </dgm:pt>
    <dgm:pt modelId="{455AB3DA-F5BD-452D-9A9B-09B41F041541}" cxnId="{731FD0DF-E76F-4B3B-A575-48AE1EEE8065}" type="sibTrans">
      <dgm:prSet/>
      <dgm:spPr/>
    </dgm:pt>
    <dgm:pt modelId="{60E81CF5-4537-4C2F-8762-598D2E914097}" type="pres">
      <dgm:prSet presAssocID="{9D527559-FDD8-4274-B634-C7FBCF5BC573}" presName="Name0" presStyleCnt="0">
        <dgm:presLayoutVars>
          <dgm:dir/>
          <dgm:animLvl val="lvl"/>
          <dgm:resizeHandles val="exact"/>
        </dgm:presLayoutVars>
      </dgm:prSet>
      <dgm:spPr/>
    </dgm:pt>
    <dgm:pt modelId="{67FF3BB9-6612-4697-87EE-EC66312779BE}" type="pres">
      <dgm:prSet presAssocID="{870E4F47-8CC4-4F59-B4C1-42B5AAA5CEFE}" presName="parTxOnly" presStyleLbl="node1" presStyleIdx="0" presStyleCnt="4">
        <dgm:presLayoutVars>
          <dgm:chMax val="0"/>
          <dgm:chPref val="0"/>
          <dgm:bulletEnabled val="1"/>
        </dgm:presLayoutVars>
      </dgm:prSet>
      <dgm:spPr/>
    </dgm:pt>
    <dgm:pt modelId="{E484CEA2-673C-4A85-8A00-8580D721B29A}" type="pres">
      <dgm:prSet presAssocID="{856E2728-BF00-49C7-82BA-8F4DCB00940B}" presName="parTxOnlySpace" presStyleCnt="0"/>
      <dgm:spPr/>
    </dgm:pt>
    <dgm:pt modelId="{D3000CD6-B08B-4D3B-8D2A-7F1C26A23961}" type="pres">
      <dgm:prSet presAssocID="{1AA64000-5F0F-47A8-A435-2AF8D82F28B1}" presName="parTxOnly" presStyleLbl="node1" presStyleIdx="1" presStyleCnt="4">
        <dgm:presLayoutVars>
          <dgm:chMax val="0"/>
          <dgm:chPref val="0"/>
          <dgm:bulletEnabled val="1"/>
        </dgm:presLayoutVars>
      </dgm:prSet>
      <dgm:spPr/>
    </dgm:pt>
    <dgm:pt modelId="{1773A515-DFFE-41F0-B581-98757CBEC16E}" type="pres">
      <dgm:prSet presAssocID="{C0D86BAE-7711-4781-A574-7BE0EA273229}" presName="parTxOnlySpace" presStyleCnt="0"/>
      <dgm:spPr/>
    </dgm:pt>
    <dgm:pt modelId="{74437C11-3810-488A-B265-8C8037793D77}" type="pres">
      <dgm:prSet presAssocID="{9C12F5BE-AC2F-4662-8DFA-C79428950CF2}" presName="parTxOnly" presStyleLbl="node1" presStyleIdx="2" presStyleCnt="4">
        <dgm:presLayoutVars>
          <dgm:chMax val="0"/>
          <dgm:chPref val="0"/>
          <dgm:bulletEnabled val="1"/>
        </dgm:presLayoutVars>
      </dgm:prSet>
      <dgm:spPr/>
    </dgm:pt>
    <dgm:pt modelId="{9B62178C-2C2B-4EDB-A4DA-6F9F1A0E0420}" type="pres">
      <dgm:prSet presAssocID="{BE48B07B-4C6F-4C50-9D7F-CE1D6590BF95}" presName="parTxOnlySpace" presStyleCnt="0"/>
      <dgm:spPr/>
    </dgm:pt>
    <dgm:pt modelId="{3EFA35C8-4169-4691-AC2A-6766803EDB96}" type="pres">
      <dgm:prSet presAssocID="{07A8BA21-29C7-47D8-99ED-0F71EB1E367E}" presName="parTxOnly" presStyleLbl="node1" presStyleIdx="3" presStyleCnt="4">
        <dgm:presLayoutVars>
          <dgm:chMax val="0"/>
          <dgm:chPref val="0"/>
          <dgm:bulletEnabled val="1"/>
        </dgm:presLayoutVars>
      </dgm:prSet>
      <dgm:spPr/>
    </dgm:pt>
  </dgm:ptLst>
  <dgm:cxnLst>
    <dgm:cxn modelId="{06355E47-C29C-4C7B-99E0-C30FD5F97D43}" srcId="{9D527559-FDD8-4274-B634-C7FBCF5BC573}" destId="{870E4F47-8CC4-4F59-B4C1-42B5AAA5CEFE}" srcOrd="0" destOrd="0" parTransId="{3D1AB2CA-88A4-4E4C-9A8A-508DF0E06639}" sibTransId="{856E2728-BF00-49C7-82BA-8F4DCB00940B}"/>
    <dgm:cxn modelId="{220A1A94-6F75-4E5C-9BA3-81F4330196C3}" srcId="{9D527559-FDD8-4274-B634-C7FBCF5BC573}" destId="{1AA64000-5F0F-47A8-A435-2AF8D82F28B1}" srcOrd="1" destOrd="0" parTransId="{845A32C3-0E8A-4EED-972E-FC6F9A8364F8}" sibTransId="{C0D86BAE-7711-4781-A574-7BE0EA273229}"/>
    <dgm:cxn modelId="{FF71B150-98B0-4DC5-A4A7-5D6834246306}" srcId="{9D527559-FDD8-4274-B634-C7FBCF5BC573}" destId="{9C12F5BE-AC2F-4662-8DFA-C79428950CF2}" srcOrd="2" destOrd="0" parTransId="{E2B7565C-BEBF-47B7-AC71-10023CB96091}" sibTransId="{BE48B07B-4C6F-4C50-9D7F-CE1D6590BF95}"/>
    <dgm:cxn modelId="{731FD0DF-E76F-4B3B-A575-48AE1EEE8065}" srcId="{9D527559-FDD8-4274-B634-C7FBCF5BC573}" destId="{07A8BA21-29C7-47D8-99ED-0F71EB1E367E}" srcOrd="3" destOrd="0" parTransId="{4733D0AD-F58E-49EB-B1F4-3AC6FFDC541F}" sibTransId="{455AB3DA-F5BD-452D-9A9B-09B41F041541}"/>
    <dgm:cxn modelId="{DBBF5585-11F0-49F7-8A66-DC8591A65DC0}" type="presOf" srcId="{9D527559-FDD8-4274-B634-C7FBCF5BC573}" destId="{60E81CF5-4537-4C2F-8762-598D2E914097}" srcOrd="0" destOrd="0" presId="urn:microsoft.com/office/officeart/2005/8/layout/chevron1"/>
    <dgm:cxn modelId="{A69ECBF8-6D65-4415-81A3-BDB360CCB765}" type="presParOf" srcId="{60E81CF5-4537-4C2F-8762-598D2E914097}" destId="{67FF3BB9-6612-4697-87EE-EC66312779BE}" srcOrd="0" destOrd="0" presId="urn:microsoft.com/office/officeart/2005/8/layout/chevron1"/>
    <dgm:cxn modelId="{45F991F5-A355-4217-B823-46C9423C3484}" type="presOf" srcId="{870E4F47-8CC4-4F59-B4C1-42B5AAA5CEFE}" destId="{67FF3BB9-6612-4697-87EE-EC66312779BE}" srcOrd="0" destOrd="0" presId="urn:microsoft.com/office/officeart/2005/8/layout/chevron1"/>
    <dgm:cxn modelId="{727E0EB8-8E16-46B0-861D-F1D1D9C0734B}" type="presParOf" srcId="{60E81CF5-4537-4C2F-8762-598D2E914097}" destId="{E484CEA2-673C-4A85-8A00-8580D721B29A}" srcOrd="1" destOrd="0" presId="urn:microsoft.com/office/officeart/2005/8/layout/chevron1"/>
    <dgm:cxn modelId="{3FF0C59F-891F-4FB6-8C49-D3F97D9B939A}" type="presParOf" srcId="{60E81CF5-4537-4C2F-8762-598D2E914097}" destId="{D3000CD6-B08B-4D3B-8D2A-7F1C26A23961}" srcOrd="2" destOrd="0" presId="urn:microsoft.com/office/officeart/2005/8/layout/chevron1"/>
    <dgm:cxn modelId="{8E0EDC4A-13BD-426B-9119-0515C8537E8C}" type="presOf" srcId="{1AA64000-5F0F-47A8-A435-2AF8D82F28B1}" destId="{D3000CD6-B08B-4D3B-8D2A-7F1C26A23961}" srcOrd="0" destOrd="0" presId="urn:microsoft.com/office/officeart/2005/8/layout/chevron1"/>
    <dgm:cxn modelId="{312FEC79-E563-4C91-A2B8-A269519F2B3F}" type="presParOf" srcId="{60E81CF5-4537-4C2F-8762-598D2E914097}" destId="{1773A515-DFFE-41F0-B581-98757CBEC16E}" srcOrd="3" destOrd="0" presId="urn:microsoft.com/office/officeart/2005/8/layout/chevron1"/>
    <dgm:cxn modelId="{A18DC1A8-8E98-407D-94FD-6E0F8FF5ADCE}" type="presParOf" srcId="{60E81CF5-4537-4C2F-8762-598D2E914097}" destId="{74437C11-3810-488A-B265-8C8037793D77}" srcOrd="4" destOrd="0" presId="urn:microsoft.com/office/officeart/2005/8/layout/chevron1"/>
    <dgm:cxn modelId="{3F3B3B2D-6E42-438A-8697-45ADEE482803}" type="presOf" srcId="{9C12F5BE-AC2F-4662-8DFA-C79428950CF2}" destId="{74437C11-3810-488A-B265-8C8037793D77}" srcOrd="0" destOrd="0" presId="urn:microsoft.com/office/officeart/2005/8/layout/chevron1"/>
    <dgm:cxn modelId="{33262055-35C8-4A9F-B9AF-7B859EDC1F67}" type="presParOf" srcId="{60E81CF5-4537-4C2F-8762-598D2E914097}" destId="{9B62178C-2C2B-4EDB-A4DA-6F9F1A0E0420}" srcOrd="5" destOrd="0" presId="urn:microsoft.com/office/officeart/2005/8/layout/chevron1"/>
    <dgm:cxn modelId="{E2E5CD2A-7101-4DD2-ACC7-66564B605DCF}" type="presParOf" srcId="{60E81CF5-4537-4C2F-8762-598D2E914097}" destId="{3EFA35C8-4169-4691-AC2A-6766803EDB96}" srcOrd="6" destOrd="0" presId="urn:microsoft.com/office/officeart/2005/8/layout/chevron1"/>
    <dgm:cxn modelId="{AD4A9902-46B2-49E0-BC7E-D09FDDA51008}" type="presOf" srcId="{07A8BA21-29C7-47D8-99ED-0F71EB1E367E}" destId="{3EFA35C8-4169-4691-AC2A-6766803EDB96}"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EE3CB678-3AF3-48EB-A9A3-4C9B3B638DF4}" type="pres">
      <dgm:prSet presAssocID="{501C80C4-3C37-4B06-AC2A-25F05322FDE0}" presName="linear" presStyleCnt="0">
        <dgm:presLayoutVars>
          <dgm:dir/>
          <dgm:animLvl val="lvl"/>
          <dgm:resizeHandles val="exact"/>
        </dgm:presLayoutVars>
      </dgm:prSet>
      <dgm:spPr/>
    </dgm:pt>
  </dgm:ptLst>
  <dgm:cxnLst>
    <dgm:cxn modelId="{D5969F9B-046B-4A4A-A5FC-4289791868E6}" type="presOf" srcId="{501C80C4-3C37-4B06-AC2A-25F05322FDE0}" destId="{EE3CB678-3AF3-48EB-A9A3-4C9B3B638DF4}" srcOrd="0"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6C320EB-5352-40AA-A0A9-C13066E1373C}" type="doc">
      <dgm:prSet loTypeId="urn:microsoft.com/office/officeart/2005/8/layout/list1" loCatId="list" qsTypeId="urn:microsoft.com/office/officeart/2005/8/quickstyle/simple1" qsCatId="simple" csTypeId="urn:microsoft.com/office/officeart/2005/8/colors/accent1_2" csCatId="accent1" phldr="0"/>
      <dgm:spPr/>
      <dgm:t>
        <a:bodyPr/>
        <a:p>
          <a:endParaRPr lang="zh-CN" altLang="en-US"/>
        </a:p>
      </dgm:t>
    </dgm:pt>
    <dgm:pt modelId="{D3284563-CEAB-43B3-81C4-5F6C081CBB78}">
      <dgm:prSet phldrT="[文本]" phldr="0" custT="1"/>
      <dgm:spPr/>
      <dgm:t>
        <a:bodyPr vert="horz" wrap="square"/>
        <a:p>
          <a:pPr>
            <a:lnSpc>
              <a:spcPct val="100000"/>
            </a:lnSpc>
            <a:spcBef>
              <a:spcPct val="0"/>
            </a:spcBef>
            <a:spcAft>
              <a:spcPct val="35000"/>
            </a:spcAft>
          </a:pPr>
          <a:r>
            <a:rPr sz="2400" b="1">
              <a:latin typeface="仿宋" panose="02010609060101010101" charset="-122"/>
              <a:ea typeface="仿宋" panose="02010609060101010101" charset="-122"/>
              <a:sym typeface="+mn-ea"/>
            </a:rPr>
            <a:t>《</a:t>
          </a:r>
          <a:r>
            <a:rPr sz="2400" b="1">
              <a:latin typeface="仿宋" panose="02010609060101010101" charset="-122"/>
              <a:ea typeface="仿宋" panose="02010609060101010101" charset="-122"/>
              <a:sym typeface="+mn-ea"/>
            </a:rPr>
            <a:t>中</a:t>
          </a:r>
          <a:r>
            <a:rPr lang="zh-CN" sz="24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400" b="1" spc="400" dirty="0">
              <a:latin typeface="+mj-ea"/>
              <a:ea typeface="+mj-ea"/>
              <a:cs typeface="宋体" panose="02010600030101010101" pitchFamily="2" charset="-122"/>
              <a:sym typeface="+mn-ea"/>
            </a:rPr>
            <a:t>》</a:t>
          </a:r>
          <a:r>
            <a:rPr lang="zh-CN" sz="2400" b="1" spc="400" dirty="0">
              <a:latin typeface="仿宋_GB2312" panose="02010609030101010101" charset="-122"/>
              <a:ea typeface="仿宋_GB2312" panose="02010609030101010101" charset="-122"/>
              <a:cs typeface="宋体" panose="02010600030101010101" pitchFamily="2" charset="-122"/>
              <a:sym typeface="+mn-ea"/>
            </a:rPr>
            <a:t>第五条</a:t>
          </a:r>
          <a:r>
            <a:rPr lang="zh-CN" altLang="en-US" sz="2400" b="1" spc="400" dirty="0">
              <a:latin typeface="仿宋_GB2312" panose="02010609030101010101" charset="-122"/>
              <a:ea typeface="仿宋_GB2312" panose="02010609030101010101" charset="-122"/>
              <a:cs typeface="宋体" panose="02010600030101010101" pitchFamily="2" charset="-122"/>
              <a:sym typeface="+mn-ea"/>
            </a:rPr>
            <a:t/>
          </a:r>
          <a:endParaRPr lang="zh-CN" altLang="en-US" sz="2400" b="1" spc="400" dirty="0">
            <a:latin typeface="仿宋_GB2312" panose="02010609030101010101" charset="-122"/>
            <a:ea typeface="仿宋_GB2312" panose="02010609030101010101" charset="-122"/>
            <a:cs typeface="宋体" panose="02010600030101010101" pitchFamily="2" charset="-122"/>
            <a:sym typeface="+mn-ea"/>
          </a:endParaRPr>
        </a:p>
      </dgm:t>
    </dgm:pt>
    <dgm:pt modelId="{A2E240DA-ABFA-4A24-BE34-ABE926603D67}" cxnId="{C3D28ACC-6255-4321-ABB9-8990D7F90987}" type="parTrans">
      <dgm:prSet/>
      <dgm:spPr/>
      <dgm:t>
        <a:bodyPr/>
        <a:p>
          <a:endParaRPr lang="zh-CN" altLang="en-US"/>
        </a:p>
      </dgm:t>
    </dgm:pt>
    <dgm:pt modelId="{2E43EE94-FE21-4F90-81B3-CED5B1ECC8C9}" cxnId="{C3D28ACC-6255-4321-ABB9-8990D7F90987}" type="sibTrans">
      <dgm:prSet/>
      <dgm:spPr/>
      <dgm:t>
        <a:bodyPr/>
        <a:p>
          <a:endParaRPr lang="zh-CN" altLang="en-US"/>
        </a:p>
      </dgm:t>
    </dgm:pt>
    <dgm:pt modelId="{F35F9867-4F02-40C5-AC2C-B13D69A55782}">
      <dgm:prSet phldr="0" custT="0"/>
      <dgm:spPr/>
      <dgm:t>
        <a:bodyPr vert="horz" wrap="square"/>
        <a:p>
          <a:pPr>
            <a:lnSpc>
              <a:spcPct val="100000"/>
            </a:lnSpc>
            <a:spcBef>
              <a:spcPct val="0"/>
            </a:spcBef>
            <a:spcAft>
              <a:spcPct val="15000"/>
            </a:spcAft>
          </a:pPr>
          <a:r>
            <a:rPr>
              <a:latin typeface="仿宋" panose="02010609060101010101" charset="-122"/>
              <a:ea typeface="仿宋" panose="02010609060101010101" charset="-122"/>
              <a:sym typeface="+mn-ea"/>
            </a:rPr>
            <a:t>生</a:t>
          </a:r>
          <a:r>
            <a:rPr>
              <a:latin typeface="仿宋" panose="02010609060101010101" charset="-122"/>
              <a:ea typeface="仿宋" panose="02010609060101010101" charset="-122"/>
              <a:sym typeface="+mn-ea"/>
            </a:rPr>
            <a:t>产</a:t>
          </a:r>
          <a:r>
            <a:rPr>
              <a:latin typeface="仿宋_GB2312" panose="02010609030101010101" charset="-122"/>
              <a:ea typeface="仿宋_GB2312" panose="02010609030101010101" charset="-122"/>
              <a:sym typeface="+mn-ea"/>
            </a:rPr>
            <a:t>经营单位的主要负责人是本单位安全生产第一责任人，对本单位的安全生产工作全面</a:t>
          </a:r>
          <a:r>
            <a:rPr>
              <a:latin typeface="仿宋_GB2312" panose="02010609030101010101" charset="-122"/>
              <a:ea typeface="仿宋_GB2312" panose="02010609030101010101" charset="-122"/>
              <a:sym typeface="+mn-ea"/>
            </a:rPr>
            <a:t>负责。其他负责人对职责范围内的安全生产工作负责。</a:t>
          </a:r>
          <a:r>
            <a:rPr>
              <a:latin typeface="仿宋_GB2312" panose="02010609030101010101" charset="-122"/>
              <a:ea typeface="仿宋_GB2312" panose="02010609030101010101" charset="-122"/>
            </a:rPr>
            <a:t/>
          </a:r>
          <a:endParaRPr>
            <a:latin typeface="仿宋_GB2312" panose="02010609030101010101" charset="-122"/>
            <a:ea typeface="仿宋_GB2312" panose="02010609030101010101" charset="-122"/>
          </a:endParaRPr>
        </a:p>
      </dgm:t>
    </dgm:pt>
    <dgm:pt modelId="{1F6B6C1C-C45E-4A22-939B-59FD7D9FA88C}" cxnId="{4BC058B9-3BB5-4237-A5AC-61713A5D6852}" type="parTrans">
      <dgm:prSet/>
      <dgm:spPr/>
    </dgm:pt>
    <dgm:pt modelId="{011F1259-8282-42AD-97F3-278557047793}" cxnId="{4BC058B9-3BB5-4237-A5AC-61713A5D6852}" type="sibTrans">
      <dgm:prSet/>
      <dgm:spPr/>
    </dgm:pt>
    <dgm:pt modelId="{E5EECCA3-F875-4B71-92CC-9CCDFB7DBFEF}" type="pres">
      <dgm:prSet presAssocID="{26C320EB-5352-40AA-A0A9-C13066E1373C}" presName="linear" presStyleCnt="0">
        <dgm:presLayoutVars>
          <dgm:dir/>
          <dgm:animLvl val="lvl"/>
          <dgm:resizeHandles val="exact"/>
        </dgm:presLayoutVars>
      </dgm:prSet>
      <dgm:spPr/>
    </dgm:pt>
    <dgm:pt modelId="{04A221FB-3A34-4804-9E1E-FAA254BEF819}" type="pres">
      <dgm:prSet presAssocID="{D3284563-CEAB-43B3-81C4-5F6C081CBB78}" presName="parentLin" presStyleCnt="0"/>
      <dgm:spPr/>
    </dgm:pt>
    <dgm:pt modelId="{09CBCBA7-E2EE-4654-BCFB-AB2C2D77E66B}" type="pres">
      <dgm:prSet presAssocID="{D3284563-CEAB-43B3-81C4-5F6C081CBB78}" presName="parentLeftMargin" presStyleCnt="0"/>
      <dgm:spPr/>
    </dgm:pt>
    <dgm:pt modelId="{F8B30F84-9FC1-4455-B8FC-CA5DC2189586}" type="pres">
      <dgm:prSet presAssocID="{D3284563-CEAB-43B3-81C4-5F6C081CBB78}" presName="parentText" presStyleLbl="node1" presStyleIdx="0" presStyleCnt="1">
        <dgm:presLayoutVars>
          <dgm:chMax val="0"/>
          <dgm:bulletEnabled val="1"/>
        </dgm:presLayoutVars>
      </dgm:prSet>
      <dgm:spPr/>
    </dgm:pt>
    <dgm:pt modelId="{75AF99AA-34AA-4169-A0AA-91E0CC0C2D15}" type="pres">
      <dgm:prSet presAssocID="{D3284563-CEAB-43B3-81C4-5F6C081CBB78}" presName="negativeSpace" presStyleCnt="0"/>
      <dgm:spPr/>
    </dgm:pt>
    <dgm:pt modelId="{F855875C-E8B4-4273-8C6C-6A8EC3091B3C}" type="pres">
      <dgm:prSet presAssocID="{D3284563-CEAB-43B3-81C4-5F6C081CBB78}" presName="childText" presStyleLbl="conFgAcc1" presStyleIdx="0" presStyleCnt="1">
        <dgm:presLayoutVars>
          <dgm:bulletEnabled val="1"/>
        </dgm:presLayoutVars>
      </dgm:prSet>
      <dgm:spPr/>
    </dgm:pt>
  </dgm:ptLst>
  <dgm:cxnLst>
    <dgm:cxn modelId="{C3D28ACC-6255-4321-ABB9-8990D7F90987}" srcId="{26C320EB-5352-40AA-A0A9-C13066E1373C}" destId="{D3284563-CEAB-43B3-81C4-5F6C081CBB78}" srcOrd="0" destOrd="0" parTransId="{A2E240DA-ABFA-4A24-BE34-ABE926603D67}" sibTransId="{2E43EE94-FE21-4F90-81B3-CED5B1ECC8C9}"/>
    <dgm:cxn modelId="{4BC058B9-3BB5-4237-A5AC-61713A5D6852}" srcId="{D3284563-CEAB-43B3-81C4-5F6C081CBB78}" destId="{F35F9867-4F02-40C5-AC2C-B13D69A55782}" srcOrd="0" destOrd="0" parTransId="{1F6B6C1C-C45E-4A22-939B-59FD7D9FA88C}" sibTransId="{011F1259-8282-42AD-97F3-278557047793}"/>
    <dgm:cxn modelId="{54956C7B-D98C-4FAF-98A6-39DEF6561D52}" type="presOf" srcId="{26C320EB-5352-40AA-A0A9-C13066E1373C}" destId="{E5EECCA3-F875-4B71-92CC-9CCDFB7DBFEF}" srcOrd="0" destOrd="0" presId="urn:microsoft.com/office/officeart/2005/8/layout/list1"/>
    <dgm:cxn modelId="{5A94839A-CA84-4038-8443-90A9372D8D84}" type="presParOf" srcId="{E5EECCA3-F875-4B71-92CC-9CCDFB7DBFEF}" destId="{04A221FB-3A34-4804-9E1E-FAA254BEF819}" srcOrd="0" destOrd="0" presId="urn:microsoft.com/office/officeart/2005/8/layout/list1"/>
    <dgm:cxn modelId="{317D3FCE-644C-4876-BB02-B68383FD4FAF}" type="presParOf" srcId="{04A221FB-3A34-4804-9E1E-FAA254BEF819}" destId="{09CBCBA7-E2EE-4654-BCFB-AB2C2D77E66B}" srcOrd="0" destOrd="0" presId="urn:microsoft.com/office/officeart/2005/8/layout/list1"/>
    <dgm:cxn modelId="{6B52BEF0-80BD-424E-847A-2A89516BF0D0}" type="presOf" srcId="{D3284563-CEAB-43B3-81C4-5F6C081CBB78}" destId="{09CBCBA7-E2EE-4654-BCFB-AB2C2D77E66B}" srcOrd="0" destOrd="0" presId="urn:microsoft.com/office/officeart/2005/8/layout/list1"/>
    <dgm:cxn modelId="{4DD5E2CC-B658-4A4E-8E20-4F7F7911549C}" type="presParOf" srcId="{04A221FB-3A34-4804-9E1E-FAA254BEF819}" destId="{F8B30F84-9FC1-4455-B8FC-CA5DC2189586}" srcOrd="1" destOrd="0" presId="urn:microsoft.com/office/officeart/2005/8/layout/list1"/>
    <dgm:cxn modelId="{676D6C90-B92D-4446-847B-4BE2ADD889B8}" type="presOf" srcId="{D3284563-CEAB-43B3-81C4-5F6C081CBB78}" destId="{F8B30F84-9FC1-4455-B8FC-CA5DC2189586}" srcOrd="0" destOrd="0" presId="urn:microsoft.com/office/officeart/2005/8/layout/list1"/>
    <dgm:cxn modelId="{69D0DC48-AB22-4623-8F1E-B22336C1B92D}" type="presParOf" srcId="{E5EECCA3-F875-4B71-92CC-9CCDFB7DBFEF}" destId="{75AF99AA-34AA-4169-A0AA-91E0CC0C2D15}" srcOrd="1" destOrd="0" presId="urn:microsoft.com/office/officeart/2005/8/layout/list1"/>
    <dgm:cxn modelId="{CD2956ED-3207-4A97-B35F-5135C7BA06B4}" type="presParOf" srcId="{E5EECCA3-F875-4B71-92CC-9CCDFB7DBFEF}" destId="{F855875C-E8B4-4273-8C6C-6A8EC3091B3C}" srcOrd="2" destOrd="0" presId="urn:microsoft.com/office/officeart/2005/8/layout/list1"/>
    <dgm:cxn modelId="{98F36E48-A3B4-455D-A45B-2BD894BA476E}" type="presOf" srcId="{F35F9867-4F02-40C5-AC2C-B13D69A55782}" destId="{F855875C-E8B4-4273-8C6C-6A8EC3091B3C}" srcOrd="0" destOrd="0" presId="urn:microsoft.com/office/officeart/2005/8/layout/list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EE3CB678-3AF3-48EB-A9A3-4C9B3B638DF4}" type="pres">
      <dgm:prSet presAssocID="{501C80C4-3C37-4B06-AC2A-25F05322FDE0}" presName="linear" presStyleCnt="0">
        <dgm:presLayoutVars>
          <dgm:dir/>
          <dgm:animLvl val="lvl"/>
          <dgm:resizeHandles val="exact"/>
        </dgm:presLayoutVars>
      </dgm:prSet>
      <dgm:spPr/>
    </dgm:pt>
  </dgm:ptLst>
  <dgm:cxnLst>
    <dgm:cxn modelId="{D5969F9B-046B-4A4A-A5FC-4289791868E6}" type="presOf" srcId="{501C80C4-3C37-4B06-AC2A-25F05322FDE0}" destId="{EE3CB678-3AF3-48EB-A9A3-4C9B3B638DF4}"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6C320EB-5352-40AA-A0A9-C13066E1373C}"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73C5012-55F9-436E-B78B-2A38D8AAA0C0}">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a:t>
          </a: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000" b="1" spc="400" dirty="0">
              <a:latin typeface="+mj-ea"/>
              <a:ea typeface="+mj-ea"/>
              <a:cs typeface="宋体" panose="02010600030101010101" pitchFamily="2" charset="-122"/>
              <a:sym typeface="+mn-ea"/>
            </a:rPr>
            <a:t>》</a:t>
          </a:r>
          <a:r>
            <a:rPr lang="zh-CN" sz="2000" b="1" spc="400" dirty="0">
              <a:latin typeface="仿宋_GB2312" panose="02010609030101010101" charset="-122"/>
              <a:ea typeface="仿宋_GB2312" panose="02010609030101010101" charset="-122"/>
              <a:cs typeface="宋体" panose="02010600030101010101" pitchFamily="2" charset="-122"/>
              <a:sym typeface="+mn-ea"/>
            </a:rPr>
            <a:t>第二十五条</a:t>
          </a:r>
          <a:r>
            <a:rPr lang="zh-CN" altLang="en-US" sz="2000" b="1" spc="400" dirty="0">
              <a:latin typeface="仿宋_GB2312" panose="02010609030101010101" charset="-122"/>
              <a:ea typeface="仿宋_GB2312" panose="02010609030101010101" charset="-122"/>
              <a:cs typeface="宋体" panose="02010600030101010101" pitchFamily="2" charset="-122"/>
              <a:sym typeface="+mn-ea"/>
            </a:rPr>
            <a:t/>
          </a:r>
          <a:endParaRPr lang="zh-CN" altLang="en-US" sz="2000" b="1" spc="400" dirty="0">
            <a:latin typeface="仿宋_GB2312" panose="02010609030101010101" charset="-122"/>
            <a:ea typeface="仿宋_GB2312" panose="02010609030101010101" charset="-122"/>
            <a:cs typeface="宋体" panose="02010600030101010101" pitchFamily="2" charset="-122"/>
            <a:sym typeface="+mn-ea"/>
          </a:endParaRPr>
        </a:p>
      </dgm:t>
    </dgm:pt>
    <dgm:pt modelId="{E1399106-9BE2-43F4-9430-F473CB36780F}" cxnId="{819C0EC8-B606-451B-83F9-13F9891D325B}" type="parTrans">
      <dgm:prSet/>
      <dgm:spPr/>
      <dgm:t>
        <a:bodyPr/>
        <a:p>
          <a:endParaRPr lang="zh-CN" altLang="en-US"/>
        </a:p>
      </dgm:t>
    </dgm:pt>
    <dgm:pt modelId="{507A6FE3-4D55-4ED6-A973-429D64C5DF28}" cxnId="{819C0EC8-B606-451B-83F9-13F9891D325B}" type="sibTrans">
      <dgm:prSet/>
      <dgm:spPr/>
      <dgm:t>
        <a:bodyPr/>
        <a:p>
          <a:endParaRPr lang="zh-CN" altLang="en-US"/>
        </a:p>
      </dgm:t>
    </dgm:pt>
    <dgm:pt modelId="{08C6EC64-48D1-4263-9A4D-FEBB3CA000DC}">
      <dgm:prSet phldr="0" custT="1"/>
      <dgm:spPr/>
      <dgm:t>
        <a:bodyPr vert="horz" wrap="square"/>
        <a:p>
          <a:pPr algn="just">
            <a:lnSpc>
              <a:spcPct val="100000"/>
            </a:lnSpc>
            <a:spcBef>
              <a:spcPct val="0"/>
            </a:spcBef>
            <a:spcAft>
              <a:spcPct val="15000"/>
            </a:spcAft>
          </a:pPr>
          <a:r>
            <a:rPr sz="2000">
              <a:latin typeface="仿宋" panose="02010609060101010101" charset="-122"/>
              <a:ea typeface="仿宋" panose="02010609060101010101" charset="-122"/>
            </a:rPr>
            <a:t>生产经营单位的安全生产管理机构以及安全生产管理人员履行下列职责：</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（一）组织或者参与拟订本单位安全生产规章制度、操作规程和生产安全事故应急救援预案；</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（二）组织或者参与本单位安全生产教育和培训，如实记录安全生产教育和培训情况；</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（三）组织开展危险源辨识和评估，督促落实本单位重大危险源的安全管理措施；</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（四）组织或者参与本单位应急救援演练；</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（五）检查本单位的安全生产状况，及时排查生产安全事故隐患，提出改进安全生产管理的建议；</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（六）制止和纠正违章指挥、强令冒险作业、违反操作规程的行为；</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（七）督促落实本单位安全生产整改措施。</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a:p>
          <a:pPr algn="just">
            <a:lnSpc>
              <a:spcPct val="100000"/>
            </a:lnSpc>
            <a:spcBef>
              <a:spcPct val="0"/>
            </a:spcBef>
            <a:spcAft>
              <a:spcPct val="15000"/>
            </a:spcAft>
          </a:pPr>
          <a:r>
            <a:rPr sz="2000">
              <a:latin typeface="仿宋" panose="02010609060101010101" charset="-122"/>
              <a:ea typeface="仿宋" panose="02010609060101010101" charset="-122"/>
            </a:rPr>
            <a:t>    </a:t>
          </a:r>
          <a:r>
            <a:rPr sz="2000">
              <a:latin typeface="仿宋" panose="02010609060101010101" charset="-122"/>
              <a:ea typeface="仿宋" panose="02010609060101010101" charset="-122"/>
            </a:rPr>
            <a:t>生产经营单位可以设置专职安全生产分管负责人，协助本单位主要负责人履行安全生产管理职责。</a:t>
          </a:r>
          <a:r>
            <a:rPr sz="2000">
              <a:latin typeface="仿宋" panose="02010609060101010101" charset="-122"/>
              <a:ea typeface="仿宋" panose="02010609060101010101" charset="-122"/>
            </a:rPr>
            <a:t/>
          </a:r>
          <a:endParaRPr sz="2000">
            <a:latin typeface="仿宋" panose="02010609060101010101" charset="-122"/>
            <a:ea typeface="仿宋" panose="02010609060101010101" charset="-122"/>
          </a:endParaRPr>
        </a:p>
      </dgm:t>
    </dgm:pt>
    <dgm:pt modelId="{10EF88B3-F288-4B6B-BDFC-4FB7AD55385E}" cxnId="{F1B66DB0-B601-462C-959B-E04EE1CC0852}" type="parTrans">
      <dgm:prSet/>
      <dgm:spPr/>
    </dgm:pt>
    <dgm:pt modelId="{68B690D7-F602-49E1-AF3A-ACBF37124C39}" cxnId="{F1B66DB0-B601-462C-959B-E04EE1CC0852}" type="sibTrans">
      <dgm:prSet/>
      <dgm:spPr/>
    </dgm:pt>
    <dgm:pt modelId="{E5EECCA3-F875-4B71-92CC-9CCDFB7DBFEF}" type="pres">
      <dgm:prSet presAssocID="{26C320EB-5352-40AA-A0A9-C13066E1373C}" presName="linear" presStyleCnt="0">
        <dgm:presLayoutVars>
          <dgm:dir/>
          <dgm:animLvl val="lvl"/>
          <dgm:resizeHandles val="exact"/>
        </dgm:presLayoutVars>
      </dgm:prSet>
      <dgm:spPr/>
    </dgm:pt>
    <dgm:pt modelId="{667CAF5C-37C0-43B7-8B7E-02CCA3754DB9}" type="pres">
      <dgm:prSet presAssocID="{773C5012-55F9-436E-B78B-2A38D8AAA0C0}" presName="parentLin" presStyleCnt="0"/>
      <dgm:spPr/>
    </dgm:pt>
    <dgm:pt modelId="{58B158CB-C1D2-4676-88E6-6B3937A00A96}" type="pres">
      <dgm:prSet presAssocID="{773C5012-55F9-436E-B78B-2A38D8AAA0C0}" presName="parentLeftMargin" presStyleCnt="0"/>
      <dgm:spPr/>
    </dgm:pt>
    <dgm:pt modelId="{D0971512-D8E1-4E4B-89F4-FF2EB164C196}" type="pres">
      <dgm:prSet presAssocID="{773C5012-55F9-436E-B78B-2A38D8AAA0C0}" presName="parentText" presStyleLbl="node1" presStyleIdx="0" presStyleCnt="1">
        <dgm:presLayoutVars>
          <dgm:chMax val="0"/>
          <dgm:bulletEnabled val="1"/>
        </dgm:presLayoutVars>
      </dgm:prSet>
      <dgm:spPr/>
    </dgm:pt>
    <dgm:pt modelId="{05E10EBB-C85A-471E-9935-B48B9C39A12E}" type="pres">
      <dgm:prSet presAssocID="{773C5012-55F9-436E-B78B-2A38D8AAA0C0}" presName="negativeSpace" presStyleCnt="0"/>
      <dgm:spPr/>
    </dgm:pt>
    <dgm:pt modelId="{1F055725-8984-42CB-98CB-8E7728DD5EAB}" type="pres">
      <dgm:prSet presAssocID="{773C5012-55F9-436E-B78B-2A38D8AAA0C0}" presName="childText" presStyleLbl="conFgAcc1" presStyleIdx="0" presStyleCnt="1">
        <dgm:presLayoutVars>
          <dgm:bulletEnabled val="1"/>
        </dgm:presLayoutVars>
      </dgm:prSet>
      <dgm:spPr/>
    </dgm:pt>
  </dgm:ptLst>
  <dgm:cxnLst>
    <dgm:cxn modelId="{819C0EC8-B606-451B-83F9-13F9891D325B}" srcId="{26C320EB-5352-40AA-A0A9-C13066E1373C}" destId="{773C5012-55F9-436E-B78B-2A38D8AAA0C0}" srcOrd="0" destOrd="0" parTransId="{E1399106-9BE2-43F4-9430-F473CB36780F}" sibTransId="{507A6FE3-4D55-4ED6-A973-429D64C5DF28}"/>
    <dgm:cxn modelId="{F1B66DB0-B601-462C-959B-E04EE1CC0852}" srcId="{773C5012-55F9-436E-B78B-2A38D8AAA0C0}" destId="{08C6EC64-48D1-4263-9A4D-FEBB3CA000DC}" srcOrd="0" destOrd="0" parTransId="{10EF88B3-F288-4B6B-BDFC-4FB7AD55385E}" sibTransId="{68B690D7-F602-49E1-AF3A-ACBF37124C39}"/>
    <dgm:cxn modelId="{05E87070-3520-43BA-8EE2-2AC8CE6A5978}" type="presOf" srcId="{26C320EB-5352-40AA-A0A9-C13066E1373C}" destId="{E5EECCA3-F875-4B71-92CC-9CCDFB7DBFEF}" srcOrd="0" destOrd="0" presId="urn:microsoft.com/office/officeart/2005/8/layout/list1"/>
    <dgm:cxn modelId="{E56B5952-D7A0-4823-8AE8-E05CC5B469EB}" type="presParOf" srcId="{E5EECCA3-F875-4B71-92CC-9CCDFB7DBFEF}" destId="{667CAF5C-37C0-43B7-8B7E-02CCA3754DB9}" srcOrd="0" destOrd="0" presId="urn:microsoft.com/office/officeart/2005/8/layout/list1"/>
    <dgm:cxn modelId="{F0627702-4F03-4E05-831F-E0947CFD3BBB}" type="presParOf" srcId="{667CAF5C-37C0-43B7-8B7E-02CCA3754DB9}" destId="{58B158CB-C1D2-4676-88E6-6B3937A00A96}" srcOrd="0" destOrd="0" presId="urn:microsoft.com/office/officeart/2005/8/layout/list1"/>
    <dgm:cxn modelId="{17CFEEFE-0DD0-4210-B65D-8221B1998748}" type="presOf" srcId="{773C5012-55F9-436E-B78B-2A38D8AAA0C0}" destId="{58B158CB-C1D2-4676-88E6-6B3937A00A96}" srcOrd="0" destOrd="0" presId="urn:microsoft.com/office/officeart/2005/8/layout/list1"/>
    <dgm:cxn modelId="{28966561-5636-4961-A554-DBC23F684F94}" type="presParOf" srcId="{667CAF5C-37C0-43B7-8B7E-02CCA3754DB9}" destId="{D0971512-D8E1-4E4B-89F4-FF2EB164C196}" srcOrd="1" destOrd="0" presId="urn:microsoft.com/office/officeart/2005/8/layout/list1"/>
    <dgm:cxn modelId="{4E9762F9-99F8-4A3F-9AB4-28C62A4D09A4}" type="presOf" srcId="{773C5012-55F9-436E-B78B-2A38D8AAA0C0}" destId="{D0971512-D8E1-4E4B-89F4-FF2EB164C196}" srcOrd="0" destOrd="0" presId="urn:microsoft.com/office/officeart/2005/8/layout/list1"/>
    <dgm:cxn modelId="{CF5EE38B-455E-4DD5-B30F-E008526CFE80}" type="presParOf" srcId="{E5EECCA3-F875-4B71-92CC-9CCDFB7DBFEF}" destId="{05E10EBB-C85A-471E-9935-B48B9C39A12E}" srcOrd="1" destOrd="0" presId="urn:microsoft.com/office/officeart/2005/8/layout/list1"/>
    <dgm:cxn modelId="{1726204A-C12B-4A36-86C8-98729EFA377F}" type="presParOf" srcId="{E5EECCA3-F875-4B71-92CC-9CCDFB7DBFEF}" destId="{1F055725-8984-42CB-98CB-8E7728DD5EAB}" srcOrd="2" destOrd="0" presId="urn:microsoft.com/office/officeart/2005/8/layout/list1"/>
    <dgm:cxn modelId="{61410F31-F163-443B-B82E-9FF88855C296}" type="presOf" srcId="{08C6EC64-48D1-4263-9A4D-FEBB3CA000DC}" destId="{1F055725-8984-42CB-98CB-8E7728DD5EAB}" srcOrd="0" destOrd="0" presId="urn:microsoft.com/office/officeart/2005/8/layout/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FE73B03-4D71-4565-8C52-4902BE6377A4}" type="doc">
      <dgm:prSet loTypeId="hierarchy" loCatId="hierarchy" qsTypeId="urn:microsoft.com/office/officeart/2005/8/quickstyle/simple1" qsCatId="simple" csTypeId="urn:microsoft.com/office/officeart/2005/8/colors/accent1_2" csCatId="accent1" phldr="0"/>
      <dgm:spPr/>
      <dgm:t>
        <a:bodyPr/>
        <a:p>
          <a:endParaRPr lang="zh-CN" altLang="en-US"/>
        </a:p>
      </dgm:t>
    </dgm:pt>
    <dgm:pt modelId="{0605F139-5EF0-48E7-A091-192233D2011D}">
      <dgm:prSet phldrT="[文本]" phldr="0" custT="0"/>
      <dgm:spPr/>
      <dgm:t>
        <a:bodyPr vert="horz" wrap="square"/>
        <a:p>
          <a:pPr>
            <a:lnSpc>
              <a:spcPct val="100000"/>
            </a:lnSpc>
            <a:spcBef>
              <a:spcPct val="0"/>
            </a:spcBef>
            <a:spcAft>
              <a:spcPct val="35000"/>
            </a:spcAft>
          </a:pPr>
          <a:r>
            <a:rPr lang="en-US" altLang="zh-CN" dirty="0">
              <a:uFillTx/>
              <a:latin typeface="仿宋" panose="02010609060101010101" charset="-122"/>
              <a:ea typeface="仿宋" panose="02010609060101010101" charset="-122"/>
              <a:cs typeface="宋体" panose="02010600030101010101" pitchFamily="2" charset="-122"/>
              <a:sym typeface="+mn-ea"/>
            </a:rPr>
            <a:t>“</a:t>
          </a:r>
          <a:r>
            <a:rPr lang="zh-CN" altLang="en-US" dirty="0">
              <a:uFillTx/>
              <a:latin typeface="仿宋" panose="02010609060101010101" charset="-122"/>
              <a:ea typeface="仿宋" panose="02010609060101010101" charset="-122"/>
              <a:cs typeface="宋体" panose="02010600030101010101" pitchFamily="2" charset="-122"/>
              <a:sym typeface="+mn-ea"/>
            </a:rPr>
            <a:t>三个必须</a:t>
          </a:r>
          <a:r>
            <a:rPr lang="en-US" altLang="zh-CN" dirty="0">
              <a:uFillTx/>
              <a:latin typeface="仿宋" panose="02010609060101010101" charset="-122"/>
              <a:ea typeface="仿宋" panose="02010609060101010101" charset="-122"/>
              <a:cs typeface="宋体" panose="02010600030101010101" pitchFamily="2" charset="-122"/>
              <a:sym typeface="+mn-ea"/>
            </a:rPr>
            <a:t>”</a:t>
          </a:r>
          <a:r>
            <a:rPr lang="zh-CN" altLang="en-US"/>
            <a:t/>
          </a:r>
          <a:endParaRPr lang="zh-CN" altLang="en-US"/>
        </a:p>
      </dgm:t>
    </dgm:pt>
    <dgm:pt modelId="{2AFB1B2A-8749-4E5E-9CB9-0B60F81C46F8}" cxnId="{8E3EEE62-4CD4-42B3-B9D9-6F459D83C03E}" type="parTrans">
      <dgm:prSet/>
      <dgm:spPr/>
      <dgm:t>
        <a:bodyPr/>
        <a:p>
          <a:endParaRPr lang="zh-CN" altLang="en-US"/>
        </a:p>
      </dgm:t>
    </dgm:pt>
    <dgm:pt modelId="{E0FFEB56-236E-4FE9-83BF-31494E265D5A}" cxnId="{8E3EEE62-4CD4-42B3-B9D9-6F459D83C03E}" type="sibTrans">
      <dgm:prSet/>
      <dgm:spPr/>
      <dgm:t>
        <a:bodyPr/>
        <a:p>
          <a:endParaRPr lang="zh-CN" altLang="en-US"/>
        </a:p>
      </dgm:t>
    </dgm:pt>
    <dgm:pt modelId="{4530EE7D-F557-4815-9ED2-EABC47F46978}">
      <dgm:prSet phldrT="[文本]" phldr="0" custT="0"/>
      <dgm:spPr/>
      <dgm:t>
        <a:bodyPr vert="horz" wrap="square"/>
        <a:p>
          <a:pPr>
            <a:lnSpc>
              <a:spcPct val="100000"/>
            </a:lnSpc>
            <a:spcBef>
              <a:spcPct val="0"/>
            </a:spcBef>
            <a:spcAft>
              <a:spcPct val="35000"/>
            </a:spcAft>
          </a:pPr>
          <a:r>
            <a:rPr>
              <a:solidFill>
                <a:schemeClr val="bg1"/>
              </a:solidFill>
              <a:latin typeface="仿宋_GB2312" panose="02010609030101010101" charset="-122"/>
              <a:ea typeface="仿宋_GB2312" panose="02010609030101010101" charset="-122"/>
              <a:sym typeface="+mn-ea"/>
            </a:rPr>
            <a:t>企</a:t>
          </a:r>
          <a:r>
            <a:rPr lang="zh-CN" altLang="en-US" dirty="0">
              <a:solidFill>
                <a:schemeClr val="bg1"/>
              </a:solidFill>
              <a:uFillTx/>
              <a:latin typeface="仿宋_GB2312" panose="02010609030101010101" charset="-122"/>
              <a:ea typeface="仿宋_GB2312" panose="02010609030101010101" charset="-122"/>
              <a:cs typeface="宋体" panose="02010600030101010101" pitchFamily="2" charset="-122"/>
              <a:sym typeface="+mn-ea"/>
            </a:rPr>
            <a:t>业安全生产</a:t>
          </a:r>
          <a:endParaRPr lang="zh-CN" altLang="en-US" dirty="0">
            <a:solidFill>
              <a:schemeClr val="bg1"/>
            </a:solidFill>
            <a:uFillTx/>
            <a:latin typeface="仿宋_GB2312" panose="02010609030101010101" charset="-122"/>
            <a:ea typeface="仿宋_GB2312" panose="02010609030101010101" charset="-122"/>
            <a:cs typeface="宋体" panose="02010600030101010101" pitchFamily="2" charset="-122"/>
            <a:sym typeface="+mn-ea"/>
          </a:endParaRPr>
        </a:p>
        <a:p>
          <a:pPr>
            <a:lnSpc>
              <a:spcPct val="100000"/>
            </a:lnSpc>
            <a:spcBef>
              <a:spcPct val="0"/>
            </a:spcBef>
            <a:spcAft>
              <a:spcPct val="35000"/>
            </a:spcAft>
          </a:pPr>
          <a:r>
            <a:rPr lang="zh-CN" altLang="en-US" dirty="0">
              <a:solidFill>
                <a:schemeClr val="bg1"/>
              </a:solidFill>
              <a:uFillTx/>
              <a:latin typeface="仿宋_GB2312" panose="02010609030101010101" charset="-122"/>
              <a:ea typeface="仿宋_GB2312" panose="02010609030101010101" charset="-122"/>
              <a:cs typeface="宋体" panose="02010600030101010101" pitchFamily="2" charset="-122"/>
              <a:sym typeface="+mn-ea"/>
            </a:rPr>
            <a:t>责任体系</a:t>
          </a:r>
          <a:r>
            <a:rPr lang="zh-CN" altLang="en-US" dirty="0">
              <a:solidFill>
                <a:schemeClr val="bg1"/>
              </a:solidFill>
              <a:uFillTx/>
              <a:latin typeface="仿宋_GB2312" panose="02010609030101010101" charset="-122"/>
              <a:ea typeface="仿宋_GB2312" panose="02010609030101010101" charset="-122"/>
              <a:cs typeface="宋体" panose="02010600030101010101" pitchFamily="2" charset="-122"/>
              <a:sym typeface="+mn-ea"/>
            </a:rPr>
            <a:t/>
          </a:r>
          <a:endParaRPr lang="zh-CN" altLang="en-US" dirty="0">
            <a:solidFill>
              <a:schemeClr val="bg1"/>
            </a:solidFill>
            <a:uFillTx/>
            <a:latin typeface="仿宋_GB2312" panose="02010609030101010101" charset="-122"/>
            <a:ea typeface="仿宋_GB2312" panose="02010609030101010101" charset="-122"/>
            <a:cs typeface="宋体" panose="02010600030101010101" pitchFamily="2" charset="-122"/>
            <a:sym typeface="+mn-ea"/>
          </a:endParaRPr>
        </a:p>
      </dgm:t>
    </dgm:pt>
    <dgm:pt modelId="{AC2BFF99-DAE2-494A-88AB-85D75BC6D2EE}" cxnId="{1D78DBD2-F7F2-41FD-94BE-156298349011}" type="parTrans">
      <dgm:prSet/>
      <dgm:spPr/>
      <dgm:t>
        <a:bodyPr/>
        <a:p>
          <a:endParaRPr lang="zh-CN" altLang="en-US"/>
        </a:p>
      </dgm:t>
    </dgm:pt>
    <dgm:pt modelId="{B98A0394-6758-42EB-8D0E-4491BED52B6C}" cxnId="{1D78DBD2-F7F2-41FD-94BE-156298349011}" type="sibTrans">
      <dgm:prSet/>
      <dgm:spPr/>
      <dgm:t>
        <a:bodyPr/>
        <a:p>
          <a:endParaRPr lang="zh-CN" altLang="en-US"/>
        </a:p>
      </dgm:t>
    </dgm:pt>
    <dgm:pt modelId="{2C2A4BF3-AA22-4080-9546-909CF9AC3ECB}">
      <dgm:prSet phldrT="[文本]" phldr="0" custT="0"/>
      <dgm:spPr/>
      <dgm:t>
        <a:bodyPr vert="horz" wrap="square"/>
        <a:p>
          <a:pPr algn="just">
            <a:lnSpc>
              <a:spcPct val="100000"/>
            </a:lnSpc>
            <a:spcBef>
              <a:spcPct val="0"/>
            </a:spcBef>
            <a:spcAft>
              <a:spcPct val="35000"/>
            </a:spcAft>
          </a:pPr>
          <a:r>
            <a:rPr lang="en-US" altLang="zh-CN">
              <a:latin typeface="仿宋_GB2312" panose="02010609030101010101" charset="-122"/>
              <a:ea typeface="仿宋_GB2312" panose="02010609030101010101" charset="-122"/>
              <a:cs typeface="仿宋_GB2312" panose="02010609030101010101" charset="-122"/>
            </a:rPr>
            <a:t>2014</a:t>
          </a:r>
          <a:r>
            <a:rPr lang="zh-CN" altLang="en-US">
              <a:latin typeface="仿宋_GB2312" panose="02010609030101010101" charset="-122"/>
              <a:ea typeface="仿宋_GB2312" panose="02010609030101010101" charset="-122"/>
              <a:cs typeface="仿宋_GB2312" panose="02010609030101010101" charset="-122"/>
            </a:rPr>
            <a:t>年修正：明确</a:t>
          </a:r>
          <a:r>
            <a:rPr lang="zh-CN" altLang="en-US" dirty="0">
              <a:uFillTx/>
              <a:latin typeface="仿宋_GB2312" panose="02010609030101010101" charset="-122"/>
              <a:ea typeface="仿宋_GB2312" panose="02010609030101010101" charset="-122"/>
              <a:cs typeface="仿宋_GB2312" panose="02010609030101010101" charset="-122"/>
              <a:sym typeface="+mn-ea"/>
            </a:rPr>
            <a:t>企业安全生产主体责任</a:t>
          </a:r>
          <a:r>
            <a:rPr lang="zh-CN" altLang="en-US">
              <a:latin typeface="仿宋_GB2312" panose="02010609030101010101" charset="-122"/>
              <a:ea typeface="仿宋_GB2312" panose="02010609030101010101" charset="-122"/>
              <a:cs typeface="仿宋_GB2312" panose="02010609030101010101" charset="-122"/>
            </a:rPr>
            <a:t/>
          </a:r>
          <a:endParaRPr lang="zh-CN" altLang="en-US">
            <a:latin typeface="仿宋_GB2312" panose="02010609030101010101" charset="-122"/>
            <a:ea typeface="仿宋_GB2312" panose="02010609030101010101" charset="-122"/>
            <a:cs typeface="仿宋_GB2312" panose="02010609030101010101" charset="-122"/>
          </a:endParaRPr>
        </a:p>
      </dgm:t>
    </dgm:pt>
    <dgm:pt modelId="{4A6A0524-D9B7-4A37-8E78-5FE688BDCCE6}" cxnId="{B6891CBB-39B6-451C-A3C6-F15D7F774EBF}" type="parTrans">
      <dgm:prSet/>
      <dgm:spPr/>
      <dgm:t>
        <a:bodyPr/>
        <a:p>
          <a:endParaRPr lang="zh-CN" altLang="en-US"/>
        </a:p>
      </dgm:t>
    </dgm:pt>
    <dgm:pt modelId="{39CECE7E-7D7C-4022-9437-1E0813814145}" cxnId="{B6891CBB-39B6-451C-A3C6-F15D7F774EBF}" type="sibTrans">
      <dgm:prSet/>
      <dgm:spPr/>
      <dgm:t>
        <a:bodyPr/>
        <a:p>
          <a:endParaRPr lang="zh-CN" altLang="en-US"/>
        </a:p>
      </dgm:t>
    </dgm:pt>
    <dgm:pt modelId="{C78C4F92-AD69-46C8-910C-41059E8ED0A9}">
      <dgm:prSet phldrT="[文本]" phldr="0" custT="0"/>
      <dgm:spPr/>
      <dgm:t>
        <a:bodyPr vert="horz" wrap="square"/>
        <a:p>
          <a:pPr algn="just">
            <a:lnSpc>
              <a:spcPct val="100000"/>
            </a:lnSpc>
            <a:spcBef>
              <a:spcPct val="0"/>
            </a:spcBef>
            <a:spcAft>
              <a:spcPct val="35000"/>
            </a:spcAft>
          </a:pPr>
          <a:r>
            <a:rPr lang="zh-CN" altLang="en-US" dirty="0">
              <a:uFillTx/>
              <a:latin typeface="仿宋" panose="02010609060101010101" charset="-122"/>
              <a:ea typeface="仿宋" panose="02010609060101010101" charset="-122"/>
              <a:cs typeface="宋体" panose="02010600030101010101" pitchFamily="2" charset="-122"/>
              <a:sym typeface="+mn-ea"/>
            </a:rPr>
            <a:t>促进企业安全生产的积极主动性</a:t>
          </a:r>
          <a:r>
            <a:rPr lang="zh-CN" altLang="en-US" dirty="0">
              <a:uFillTx/>
              <a:latin typeface="仿宋" panose="02010609060101010101" charset="-122"/>
              <a:ea typeface="仿宋" panose="02010609060101010101" charset="-122"/>
              <a:cs typeface="宋体" panose="02010600030101010101" pitchFamily="2" charset="-122"/>
              <a:sym typeface="+mn-ea"/>
            </a:rPr>
            <a:t/>
          </a:r>
          <a:endParaRPr lang="zh-CN" altLang="en-US" dirty="0">
            <a:uFillTx/>
            <a:latin typeface="仿宋" panose="02010609060101010101" charset="-122"/>
            <a:ea typeface="仿宋" panose="02010609060101010101" charset="-122"/>
            <a:cs typeface="宋体" panose="02010600030101010101" pitchFamily="2" charset="-122"/>
            <a:sym typeface="+mn-ea"/>
          </a:endParaRPr>
        </a:p>
      </dgm:t>
    </dgm:pt>
    <dgm:pt modelId="{581124B7-0397-40F7-9B1D-41220103BA68}" cxnId="{07EA1E59-EFB7-4A15-98C2-BC6C15235126}" type="parTrans">
      <dgm:prSet/>
      <dgm:spPr/>
      <dgm:t>
        <a:bodyPr/>
        <a:p>
          <a:endParaRPr lang="zh-CN" altLang="en-US"/>
        </a:p>
      </dgm:t>
    </dgm:pt>
    <dgm:pt modelId="{A23C44A9-E7A6-467B-BF93-DD0656347715}" cxnId="{07EA1E59-EFB7-4A15-98C2-BC6C15235126}" type="sibTrans">
      <dgm:prSet/>
      <dgm:spPr/>
      <dgm:t>
        <a:bodyPr/>
        <a:p>
          <a:endParaRPr lang="zh-CN" altLang="en-US"/>
        </a:p>
      </dgm:t>
    </dgm:pt>
    <dgm:pt modelId="{4E4A1E17-A3EC-4A54-9171-277E11A0B287}">
      <dgm:prSet phldrT="[文本]" phldr="0" custT="0"/>
      <dgm:spPr/>
      <dgm:t>
        <a:bodyPr vert="horz" wrap="square"/>
        <a:p>
          <a:pPr>
            <a:lnSpc>
              <a:spcPct val="100000"/>
            </a:lnSpc>
            <a:spcBef>
              <a:spcPct val="0"/>
            </a:spcBef>
            <a:spcAft>
              <a:spcPct val="35000"/>
            </a:spcAft>
          </a:pP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政府部门安全生产责任体系</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
          </a:r>
          <a:endPar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endParaRPr>
        </a:p>
      </dgm:t>
    </dgm:pt>
    <dgm:pt modelId="{367D7799-1E5C-4947-8AD1-85D1E0D367AF}" cxnId="{EFDAF508-FF91-4437-9819-79158DFAD291}" type="parTrans">
      <dgm:prSet/>
      <dgm:spPr/>
      <dgm:t>
        <a:bodyPr/>
        <a:p>
          <a:endParaRPr lang="zh-CN" altLang="en-US"/>
        </a:p>
      </dgm:t>
    </dgm:pt>
    <dgm:pt modelId="{7FFEBD18-7D5B-41C0-A8F3-60942A71708D}" cxnId="{EFDAF508-FF91-4437-9819-79158DFAD291}" type="sibTrans">
      <dgm:prSet/>
      <dgm:spPr/>
      <dgm:t>
        <a:bodyPr/>
        <a:p>
          <a:endParaRPr lang="zh-CN" altLang="en-US"/>
        </a:p>
      </dgm:t>
    </dgm:pt>
    <dgm:pt modelId="{2B9D6902-DCB2-4AC4-BFAC-AF964742FD39}">
      <dgm:prSet phldrT="[文本]" phldr="0" custT="0"/>
      <dgm:spPr/>
      <dgm:t>
        <a:bodyPr vert="horz" wrap="square"/>
        <a:p>
          <a:pPr>
            <a:lnSpc>
              <a:spcPct val="100000"/>
            </a:lnSpc>
            <a:spcBef>
              <a:spcPct val="0"/>
            </a:spcBef>
            <a:spcAft>
              <a:spcPct val="35000"/>
            </a:spcAft>
          </a:pPr>
          <a:r>
            <a:rPr lang="en-US" altLang="zh-CN" dirty="0">
              <a:solidFill>
                <a:schemeClr val="bg1"/>
              </a:solidFill>
              <a:uFillTx/>
              <a:latin typeface="仿宋" panose="02010609060101010101" charset="-122"/>
              <a:ea typeface="仿宋" panose="02010609060101010101" charset="-122"/>
              <a:cs typeface="宋体" panose="02010600030101010101" pitchFamily="2" charset="-122"/>
              <a:sym typeface="+mn-ea"/>
            </a:rPr>
            <a:t>2021</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年修正：新增</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政府监管责任</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
          </a:r>
          <a:endPar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endParaRPr>
        </a:p>
      </dgm:t>
    </dgm:pt>
    <dgm:pt modelId="{9EAB334F-AA91-4141-B6FE-557B19FCD964}" cxnId="{57CE4332-13DC-4E13-95DA-8413092D5DF6}" type="parTrans">
      <dgm:prSet/>
      <dgm:spPr/>
      <dgm:t>
        <a:bodyPr/>
        <a:p>
          <a:endParaRPr lang="zh-CN" altLang="en-US"/>
        </a:p>
      </dgm:t>
    </dgm:pt>
    <dgm:pt modelId="{EB4A7ACA-5833-4A98-973D-A8E863091431}" cxnId="{57CE4332-13DC-4E13-95DA-8413092D5DF6}" type="sibTrans">
      <dgm:prSet/>
      <dgm:spPr/>
      <dgm:t>
        <a:bodyPr/>
        <a:p>
          <a:endParaRPr lang="zh-CN" altLang="en-US"/>
        </a:p>
      </dgm:t>
    </dgm:pt>
    <dgm:pt modelId="{3F31E8BC-7195-45FB-B75C-1FE42B6BD7DE}">
      <dgm:prSet phldr="0" custT="0"/>
      <dgm:spPr/>
      <dgm:t>
        <a:bodyPr vert="horz" wrap="square"/>
        <a:p>
          <a:pPr algn="just">
            <a:lnSpc>
              <a:spcPct val="100000"/>
            </a:lnSpc>
            <a:spcBef>
              <a:spcPct val="0"/>
            </a:spcBef>
            <a:spcAft>
              <a:spcPct val="35000"/>
            </a:spcAft>
          </a:pPr>
          <a:r>
            <a:rPr altLang="en-US">
              <a:latin typeface="仿宋_GB2312" panose="02010609030101010101" charset="-122"/>
              <a:ea typeface="仿宋_GB2312" panose="02010609030101010101" charset="-122"/>
            </a:rPr>
            <a:t>明确政府和企业在安全生产中</a:t>
          </a:r>
          <a:r>
            <a:rPr lang="zh-CN">
              <a:latin typeface="仿宋_GB2312" panose="02010609030101010101" charset="-122"/>
              <a:ea typeface="仿宋_GB2312" panose="02010609030101010101" charset="-122"/>
            </a:rPr>
            <a:t>责任</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的主次关系</a:t>
          </a:r>
          <a:r>
            <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rPr>
            <a:t/>
          </a:r>
          <a:endParaRPr lang="zh-CN" altLang="en-US" dirty="0">
            <a:solidFill>
              <a:schemeClr val="bg1"/>
            </a:solidFill>
            <a:uFillTx/>
            <a:latin typeface="仿宋" panose="02010609060101010101" charset="-122"/>
            <a:ea typeface="仿宋" panose="02010609060101010101" charset="-122"/>
            <a:cs typeface="宋体" panose="02010600030101010101" pitchFamily="2" charset="-122"/>
            <a:sym typeface="+mn-ea"/>
          </a:endParaRPr>
        </a:p>
      </dgm:t>
    </dgm:pt>
    <dgm:pt modelId="{B4092958-8E32-4331-90C1-D41A4CADAD76}" cxnId="{3C9C4749-3D59-41E7-BDB1-7B983F8DA75E}" type="parTrans">
      <dgm:prSet/>
      <dgm:spPr/>
    </dgm:pt>
    <dgm:pt modelId="{D81215DC-D7E3-44BB-8F4D-1CA666125AAD}" cxnId="{3C9C4749-3D59-41E7-BDB1-7B983F8DA75E}" type="sibTrans">
      <dgm:prSet/>
      <dgm:spPr/>
    </dgm:pt>
    <dgm:pt modelId="{5FBAB40F-6011-4629-9B30-77C9439C91BF}" type="pres">
      <dgm:prSet presAssocID="{EFE73B03-4D71-4565-8C52-4902BE6377A4}" presName="diagram" presStyleCnt="0">
        <dgm:presLayoutVars>
          <dgm:chPref val="1"/>
          <dgm:dir/>
          <dgm:animOne val="branch"/>
          <dgm:animLvl val="lvl"/>
          <dgm:resizeHandles val="exact"/>
        </dgm:presLayoutVars>
      </dgm:prSet>
      <dgm:spPr/>
    </dgm:pt>
    <dgm:pt modelId="{2332AA2E-A989-4175-BB73-78EA4C3BDB65}" type="pres">
      <dgm:prSet presAssocID="{0605F139-5EF0-48E7-A091-192233D2011D}" presName="root1" presStyleCnt="0"/>
      <dgm:spPr/>
    </dgm:pt>
    <dgm:pt modelId="{24E3F4AB-32FB-4CE0-9DAC-FC4DD26B5900}" type="pres">
      <dgm:prSet presAssocID="{0605F139-5EF0-48E7-A091-192233D2011D}" presName="LevelOneTextNode" presStyleLbl="node0" presStyleIdx="0" presStyleCnt="1">
        <dgm:presLayoutVars>
          <dgm:chPref val="3"/>
        </dgm:presLayoutVars>
      </dgm:prSet>
      <dgm:spPr/>
    </dgm:pt>
    <dgm:pt modelId="{44F25638-8073-4DA7-9390-5AC06A304565}" type="pres">
      <dgm:prSet presAssocID="{0605F139-5EF0-48E7-A091-192233D2011D}" presName="level2hierChild" presStyleCnt="0"/>
      <dgm:spPr/>
    </dgm:pt>
    <dgm:pt modelId="{B47BD6C9-6D53-4A69-975F-9CF96E25F10F}" type="pres">
      <dgm:prSet presAssocID="{AC2BFF99-DAE2-494A-88AB-85D75BC6D2EE}" presName="conn2-1" presStyleLbl="parChTrans1D2" presStyleIdx="0" presStyleCnt="2"/>
      <dgm:spPr/>
    </dgm:pt>
    <dgm:pt modelId="{C1833E64-0598-4ED8-B73B-4C820BB35531}" type="pres">
      <dgm:prSet presAssocID="{AC2BFF99-DAE2-494A-88AB-85D75BC6D2EE}" presName="connTx" presStyleCnt="0"/>
      <dgm:spPr/>
    </dgm:pt>
    <dgm:pt modelId="{46F58ACF-5130-428E-B3EF-87D6FEC0C921}" type="pres">
      <dgm:prSet presAssocID="{4530EE7D-F557-4815-9ED2-EABC47F46978}" presName="root2" presStyleCnt="0"/>
      <dgm:spPr/>
    </dgm:pt>
    <dgm:pt modelId="{3C0D5057-54F2-42F8-ADAD-AA27A1CC1A1B}" type="pres">
      <dgm:prSet presAssocID="{4530EE7D-F557-4815-9ED2-EABC47F46978}" presName="LevelTwoTextNode" presStyleLbl="node2" presStyleIdx="0" presStyleCnt="2">
        <dgm:presLayoutVars>
          <dgm:chPref val="3"/>
        </dgm:presLayoutVars>
      </dgm:prSet>
      <dgm:spPr/>
    </dgm:pt>
    <dgm:pt modelId="{48673F39-879C-4946-8DC7-FD68F0552920}" type="pres">
      <dgm:prSet presAssocID="{4530EE7D-F557-4815-9ED2-EABC47F46978}" presName="level3hierChild" presStyleCnt="0"/>
      <dgm:spPr/>
    </dgm:pt>
    <dgm:pt modelId="{FA61825B-C877-4D42-AAFB-0586288A9783}" type="pres">
      <dgm:prSet presAssocID="{4A6A0524-D9B7-4A37-8E78-5FE688BDCCE6}" presName="conn2-1" presStyleLbl="parChTrans1D3" presStyleIdx="0" presStyleCnt="4"/>
      <dgm:spPr/>
    </dgm:pt>
    <dgm:pt modelId="{66B35CF0-1806-4E4A-8B50-99A64DECDBA9}" type="pres">
      <dgm:prSet presAssocID="{4A6A0524-D9B7-4A37-8E78-5FE688BDCCE6}" presName="connTx" presStyleCnt="0"/>
      <dgm:spPr/>
    </dgm:pt>
    <dgm:pt modelId="{F95D7524-EA0E-4F9D-9D6F-B10856D5C83F}" type="pres">
      <dgm:prSet presAssocID="{2C2A4BF3-AA22-4080-9546-909CF9AC3ECB}" presName="root2" presStyleCnt="0"/>
      <dgm:spPr/>
    </dgm:pt>
    <dgm:pt modelId="{63712EDC-9AF8-41BC-8F72-ADF8D554FF07}" type="pres">
      <dgm:prSet presAssocID="{2C2A4BF3-AA22-4080-9546-909CF9AC3ECB}" presName="LevelTwoTextNode" presStyleLbl="node3" presStyleIdx="0" presStyleCnt="4">
        <dgm:presLayoutVars>
          <dgm:chPref val="3"/>
        </dgm:presLayoutVars>
      </dgm:prSet>
      <dgm:spPr/>
    </dgm:pt>
    <dgm:pt modelId="{E0C65410-D9BC-4E23-87DE-EBBC54AD2166}" type="pres">
      <dgm:prSet presAssocID="{2C2A4BF3-AA22-4080-9546-909CF9AC3ECB}" presName="level3hierChild" presStyleCnt="0"/>
      <dgm:spPr/>
    </dgm:pt>
    <dgm:pt modelId="{E81582B1-A130-479F-ACE3-61EF727591CE}" type="pres">
      <dgm:prSet presAssocID="{581124B7-0397-40F7-9B1D-41220103BA68}" presName="conn2-1" presStyleLbl="parChTrans1D3" presStyleIdx="1" presStyleCnt="4"/>
      <dgm:spPr/>
    </dgm:pt>
    <dgm:pt modelId="{C3EBFA62-33AA-4455-9D61-7B96DA4B37A4}" type="pres">
      <dgm:prSet presAssocID="{581124B7-0397-40F7-9B1D-41220103BA68}" presName="connTx" presStyleCnt="0"/>
      <dgm:spPr/>
    </dgm:pt>
    <dgm:pt modelId="{2DF34A52-3962-401F-8488-13EE54243675}" type="pres">
      <dgm:prSet presAssocID="{C78C4F92-AD69-46C8-910C-41059E8ED0A9}" presName="root2" presStyleCnt="0"/>
      <dgm:spPr/>
    </dgm:pt>
    <dgm:pt modelId="{29F748CF-C0E7-4DEA-B3A3-0E8AEB5CA964}" type="pres">
      <dgm:prSet presAssocID="{C78C4F92-AD69-46C8-910C-41059E8ED0A9}" presName="LevelTwoTextNode" presStyleLbl="node3" presStyleIdx="1" presStyleCnt="4">
        <dgm:presLayoutVars>
          <dgm:chPref val="3"/>
        </dgm:presLayoutVars>
      </dgm:prSet>
      <dgm:spPr/>
    </dgm:pt>
    <dgm:pt modelId="{02AC44EF-F1FC-4C54-8D55-2436304955F9}" type="pres">
      <dgm:prSet presAssocID="{C78C4F92-AD69-46C8-910C-41059E8ED0A9}" presName="level3hierChild" presStyleCnt="0"/>
      <dgm:spPr/>
    </dgm:pt>
    <dgm:pt modelId="{2E81B90F-7494-41FF-808F-F7F82B993B40}" type="pres">
      <dgm:prSet presAssocID="{367D7799-1E5C-4947-8AD1-85D1E0D367AF}" presName="conn2-1" presStyleLbl="parChTrans1D2" presStyleIdx="1" presStyleCnt="2"/>
      <dgm:spPr/>
    </dgm:pt>
    <dgm:pt modelId="{0F4B7785-0023-487B-801C-9850969E1D34}" type="pres">
      <dgm:prSet presAssocID="{367D7799-1E5C-4947-8AD1-85D1E0D367AF}" presName="connTx" presStyleCnt="0"/>
      <dgm:spPr/>
    </dgm:pt>
    <dgm:pt modelId="{4925E953-147A-4210-9A9C-63730A307231}" type="pres">
      <dgm:prSet presAssocID="{4E4A1E17-A3EC-4A54-9171-277E11A0B287}" presName="root2" presStyleCnt="0"/>
      <dgm:spPr/>
    </dgm:pt>
    <dgm:pt modelId="{3D382021-A429-4403-82FF-5A95DD3EBB20}" type="pres">
      <dgm:prSet presAssocID="{4E4A1E17-A3EC-4A54-9171-277E11A0B287}" presName="LevelTwoTextNode" presStyleLbl="node2" presStyleIdx="1" presStyleCnt="2">
        <dgm:presLayoutVars>
          <dgm:chPref val="3"/>
        </dgm:presLayoutVars>
      </dgm:prSet>
      <dgm:spPr/>
    </dgm:pt>
    <dgm:pt modelId="{6D231649-1A42-47D5-A289-01058E6A05B6}" type="pres">
      <dgm:prSet presAssocID="{4E4A1E17-A3EC-4A54-9171-277E11A0B287}" presName="level3hierChild" presStyleCnt="0"/>
      <dgm:spPr/>
    </dgm:pt>
    <dgm:pt modelId="{B68D4CB7-ED76-4EEE-B7F0-455597F5F947}" type="pres">
      <dgm:prSet presAssocID="{9EAB334F-AA91-4141-B6FE-557B19FCD964}" presName="conn2-1" presStyleLbl="parChTrans1D3" presStyleIdx="2" presStyleCnt="4"/>
      <dgm:spPr/>
    </dgm:pt>
    <dgm:pt modelId="{5CB1AA4B-5999-455A-85BE-A2532A5BECF0}" type="pres">
      <dgm:prSet presAssocID="{9EAB334F-AA91-4141-B6FE-557B19FCD964}" presName="connTx" presStyleCnt="0"/>
      <dgm:spPr/>
    </dgm:pt>
    <dgm:pt modelId="{A1B09372-2280-4FF7-9810-328BF9428FDA}" type="pres">
      <dgm:prSet presAssocID="{2B9D6902-DCB2-4AC4-BFAC-AF964742FD39}" presName="root2" presStyleCnt="0"/>
      <dgm:spPr/>
    </dgm:pt>
    <dgm:pt modelId="{402901F7-4C4B-47C4-BE12-824FDFB99F9B}" type="pres">
      <dgm:prSet presAssocID="{2B9D6902-DCB2-4AC4-BFAC-AF964742FD39}" presName="LevelTwoTextNode" presStyleLbl="node3" presStyleIdx="2" presStyleCnt="4">
        <dgm:presLayoutVars>
          <dgm:chPref val="3"/>
        </dgm:presLayoutVars>
      </dgm:prSet>
      <dgm:spPr/>
    </dgm:pt>
    <dgm:pt modelId="{48115C91-152F-4201-BB89-A30029998550}" type="pres">
      <dgm:prSet presAssocID="{2B9D6902-DCB2-4AC4-BFAC-AF964742FD39}" presName="level3hierChild" presStyleCnt="0"/>
      <dgm:spPr/>
    </dgm:pt>
    <dgm:pt modelId="{DA474492-53A8-4BD7-8B94-321F780056EA}" type="pres">
      <dgm:prSet presAssocID="{B4092958-8E32-4331-90C1-D41A4CADAD76}" presName="conn2-1" presStyleLbl="parChTrans1D3" presStyleIdx="3" presStyleCnt="4"/>
      <dgm:spPr/>
    </dgm:pt>
    <dgm:pt modelId="{149D9897-794C-44C1-85F6-357625A99A17}" type="pres">
      <dgm:prSet presAssocID="{B4092958-8E32-4331-90C1-D41A4CADAD76}" presName="connTx" presStyleCnt="0"/>
      <dgm:spPr/>
    </dgm:pt>
    <dgm:pt modelId="{69FECE35-1864-4FF0-89AF-A50BAFD83BD6}" type="pres">
      <dgm:prSet presAssocID="{3F31E8BC-7195-45FB-B75C-1FE42B6BD7DE}" presName="root2" presStyleCnt="0"/>
      <dgm:spPr/>
    </dgm:pt>
    <dgm:pt modelId="{48CCCD5D-7CAA-49BF-9CC6-A8A02E4D463B}" type="pres">
      <dgm:prSet presAssocID="{3F31E8BC-7195-45FB-B75C-1FE42B6BD7DE}" presName="LevelTwoTextNode" presStyleLbl="node3" presStyleIdx="3" presStyleCnt="4">
        <dgm:presLayoutVars>
          <dgm:chPref val="3"/>
        </dgm:presLayoutVars>
      </dgm:prSet>
      <dgm:spPr/>
    </dgm:pt>
    <dgm:pt modelId="{AFDD421D-2184-48D8-91A7-D93A00F5A6EF}" type="pres">
      <dgm:prSet presAssocID="{3F31E8BC-7195-45FB-B75C-1FE42B6BD7DE}" presName="level3hierChild" presStyleCnt="0"/>
      <dgm:spPr/>
    </dgm:pt>
  </dgm:ptLst>
  <dgm:cxnLst>
    <dgm:cxn modelId="{8E3EEE62-4CD4-42B3-B9D9-6F459D83C03E}" srcId="{EFE73B03-4D71-4565-8C52-4902BE6377A4}" destId="{0605F139-5EF0-48E7-A091-192233D2011D}" srcOrd="0" destOrd="0" parTransId="{2AFB1B2A-8749-4E5E-9CB9-0B60F81C46F8}" sibTransId="{E0FFEB56-236E-4FE9-83BF-31494E265D5A}"/>
    <dgm:cxn modelId="{1D78DBD2-F7F2-41FD-94BE-156298349011}" srcId="{0605F139-5EF0-48E7-A091-192233D2011D}" destId="{4530EE7D-F557-4815-9ED2-EABC47F46978}" srcOrd="0" destOrd="0" parTransId="{AC2BFF99-DAE2-494A-88AB-85D75BC6D2EE}" sibTransId="{B98A0394-6758-42EB-8D0E-4491BED52B6C}"/>
    <dgm:cxn modelId="{B6891CBB-39B6-451C-A3C6-F15D7F774EBF}" srcId="{4530EE7D-F557-4815-9ED2-EABC47F46978}" destId="{2C2A4BF3-AA22-4080-9546-909CF9AC3ECB}" srcOrd="0" destOrd="0" parTransId="{4A6A0524-D9B7-4A37-8E78-5FE688BDCCE6}" sibTransId="{39CECE7E-7D7C-4022-9437-1E0813814145}"/>
    <dgm:cxn modelId="{07EA1E59-EFB7-4A15-98C2-BC6C15235126}" srcId="{4530EE7D-F557-4815-9ED2-EABC47F46978}" destId="{C78C4F92-AD69-46C8-910C-41059E8ED0A9}" srcOrd="1" destOrd="0" parTransId="{581124B7-0397-40F7-9B1D-41220103BA68}" sibTransId="{A23C44A9-E7A6-467B-BF93-DD0656347715}"/>
    <dgm:cxn modelId="{EFDAF508-FF91-4437-9819-79158DFAD291}" srcId="{0605F139-5EF0-48E7-A091-192233D2011D}" destId="{4E4A1E17-A3EC-4A54-9171-277E11A0B287}" srcOrd="1" destOrd="0" parTransId="{367D7799-1E5C-4947-8AD1-85D1E0D367AF}" sibTransId="{7FFEBD18-7D5B-41C0-A8F3-60942A71708D}"/>
    <dgm:cxn modelId="{57CE4332-13DC-4E13-95DA-8413092D5DF6}" srcId="{4E4A1E17-A3EC-4A54-9171-277E11A0B287}" destId="{2B9D6902-DCB2-4AC4-BFAC-AF964742FD39}" srcOrd="0" destOrd="1" parTransId="{9EAB334F-AA91-4141-B6FE-557B19FCD964}" sibTransId="{EB4A7ACA-5833-4A98-973D-A8E863091431}"/>
    <dgm:cxn modelId="{3C9C4749-3D59-41E7-BDB1-7B983F8DA75E}" srcId="{4E4A1E17-A3EC-4A54-9171-277E11A0B287}" destId="{3F31E8BC-7195-45FB-B75C-1FE42B6BD7DE}" srcOrd="1" destOrd="1" parTransId="{B4092958-8E32-4331-90C1-D41A4CADAD76}" sibTransId="{D81215DC-D7E3-44BB-8F4D-1CA666125AAD}"/>
    <dgm:cxn modelId="{6199CCE9-BED8-43ED-875E-EFA24C131DDA}" type="presOf" srcId="{EFE73B03-4D71-4565-8C52-4902BE6377A4}" destId="{5FBAB40F-6011-4629-9B30-77C9439C91BF}" srcOrd="0" destOrd="0" presId="urn:microsoft.com/office/officeart/2005/8/layout/hierarchy2"/>
    <dgm:cxn modelId="{B043901D-5984-41E5-BB5E-654C167F18E9}" type="presParOf" srcId="{5FBAB40F-6011-4629-9B30-77C9439C91BF}" destId="{2332AA2E-A989-4175-BB73-78EA4C3BDB65}" srcOrd="0" destOrd="0" presId="urn:microsoft.com/office/officeart/2005/8/layout/hierarchy2"/>
    <dgm:cxn modelId="{00822C48-AE86-4E66-8341-D700F6DDE649}" type="presParOf" srcId="{2332AA2E-A989-4175-BB73-78EA4C3BDB65}" destId="{24E3F4AB-32FB-4CE0-9DAC-FC4DD26B5900}" srcOrd="0" destOrd="0" presId="urn:microsoft.com/office/officeart/2005/8/layout/hierarchy2"/>
    <dgm:cxn modelId="{8F706217-7B8A-4A4D-937E-A8BA5FC161DF}" type="presOf" srcId="{0605F139-5EF0-48E7-A091-192233D2011D}" destId="{24E3F4AB-32FB-4CE0-9DAC-FC4DD26B5900}" srcOrd="0" destOrd="0" presId="urn:microsoft.com/office/officeart/2005/8/layout/hierarchy2"/>
    <dgm:cxn modelId="{D899DDF5-31C2-4819-906A-241FA72A4E14}" type="presParOf" srcId="{2332AA2E-A989-4175-BB73-78EA4C3BDB65}" destId="{44F25638-8073-4DA7-9390-5AC06A304565}" srcOrd="1" destOrd="0" presId="urn:microsoft.com/office/officeart/2005/8/layout/hierarchy2"/>
    <dgm:cxn modelId="{BCBCF166-693B-4862-B5BD-962D39AAF682}" type="presParOf" srcId="{44F25638-8073-4DA7-9390-5AC06A304565}" destId="{B47BD6C9-6D53-4A69-975F-9CF96E25F10F}" srcOrd="0" destOrd="1" presId="urn:microsoft.com/office/officeart/2005/8/layout/hierarchy2"/>
    <dgm:cxn modelId="{2D246A28-D8BE-4E35-856A-D2DF60D1CDE6}" type="presOf" srcId="{AC2BFF99-DAE2-494A-88AB-85D75BC6D2EE}" destId="{B47BD6C9-6D53-4A69-975F-9CF96E25F10F}" srcOrd="0" destOrd="0" presId="urn:microsoft.com/office/officeart/2005/8/layout/hierarchy2"/>
    <dgm:cxn modelId="{CE6171D4-CA6E-476F-AF8E-6C690F7BF28F}" type="presParOf" srcId="{B47BD6C9-6D53-4A69-975F-9CF96E25F10F}" destId="{C1833E64-0598-4ED8-B73B-4C820BB35531}" srcOrd="0" destOrd="0" presId="urn:microsoft.com/office/officeart/2005/8/layout/hierarchy2"/>
    <dgm:cxn modelId="{B596693D-1674-4CC8-9152-8B21113FD6A4}" type="presOf" srcId="{AC2BFF99-DAE2-494A-88AB-85D75BC6D2EE}" destId="{C1833E64-0598-4ED8-B73B-4C820BB35531}" srcOrd="1" destOrd="0" presId="urn:microsoft.com/office/officeart/2005/8/layout/hierarchy2"/>
    <dgm:cxn modelId="{B4D84924-4967-44D9-B398-3225D9BE31C3}" type="presParOf" srcId="{44F25638-8073-4DA7-9390-5AC06A304565}" destId="{46F58ACF-5130-428E-B3EF-87D6FEC0C921}" srcOrd="1" destOrd="1" presId="urn:microsoft.com/office/officeart/2005/8/layout/hierarchy2"/>
    <dgm:cxn modelId="{776A9E09-76D4-4404-9AE4-33F73AF64703}" type="presParOf" srcId="{46F58ACF-5130-428E-B3EF-87D6FEC0C921}" destId="{3C0D5057-54F2-42F8-ADAD-AA27A1CC1A1B}" srcOrd="0" destOrd="1" presId="urn:microsoft.com/office/officeart/2005/8/layout/hierarchy2"/>
    <dgm:cxn modelId="{2B0EDB70-750C-43F2-BF1F-BF57496932C1}" type="presOf" srcId="{4530EE7D-F557-4815-9ED2-EABC47F46978}" destId="{3C0D5057-54F2-42F8-ADAD-AA27A1CC1A1B}" srcOrd="0" destOrd="0" presId="urn:microsoft.com/office/officeart/2005/8/layout/hierarchy2"/>
    <dgm:cxn modelId="{A7376A0A-0C5A-43AC-B4FE-307066327795}" type="presParOf" srcId="{46F58ACF-5130-428E-B3EF-87D6FEC0C921}" destId="{48673F39-879C-4946-8DC7-FD68F0552920}" srcOrd="1" destOrd="1" presId="urn:microsoft.com/office/officeart/2005/8/layout/hierarchy2"/>
    <dgm:cxn modelId="{5F156EEE-A8FA-4C75-A813-692D29D1C0C8}" type="presParOf" srcId="{48673F39-879C-4946-8DC7-FD68F0552920}" destId="{FA61825B-C877-4D42-AAFB-0586288A9783}" srcOrd="0" destOrd="1" presId="urn:microsoft.com/office/officeart/2005/8/layout/hierarchy2"/>
    <dgm:cxn modelId="{827EB406-030B-48C8-AE31-34A313E38C26}" type="presOf" srcId="{4A6A0524-D9B7-4A37-8E78-5FE688BDCCE6}" destId="{FA61825B-C877-4D42-AAFB-0586288A9783}" srcOrd="0" destOrd="0" presId="urn:microsoft.com/office/officeart/2005/8/layout/hierarchy2"/>
    <dgm:cxn modelId="{BC75EE50-7BE8-46D1-87BC-6284102B715C}" type="presParOf" srcId="{FA61825B-C877-4D42-AAFB-0586288A9783}" destId="{66B35CF0-1806-4E4A-8B50-99A64DECDBA9}" srcOrd="0" destOrd="0" presId="urn:microsoft.com/office/officeart/2005/8/layout/hierarchy2"/>
    <dgm:cxn modelId="{7555A2A4-E32F-493C-97DF-8D2EFCCF153A}" type="presOf" srcId="{4A6A0524-D9B7-4A37-8E78-5FE688BDCCE6}" destId="{66B35CF0-1806-4E4A-8B50-99A64DECDBA9}" srcOrd="1" destOrd="0" presId="urn:microsoft.com/office/officeart/2005/8/layout/hierarchy2"/>
    <dgm:cxn modelId="{0670CBC9-4282-4CE4-8D3B-BE9EF4A72524}" type="presParOf" srcId="{48673F39-879C-4946-8DC7-FD68F0552920}" destId="{F95D7524-EA0E-4F9D-9D6F-B10856D5C83F}" srcOrd="1" destOrd="1" presId="urn:microsoft.com/office/officeart/2005/8/layout/hierarchy2"/>
    <dgm:cxn modelId="{760ACFB9-CEF6-4093-B09C-E3224BD15D55}" type="presParOf" srcId="{F95D7524-EA0E-4F9D-9D6F-B10856D5C83F}" destId="{63712EDC-9AF8-41BC-8F72-ADF8D554FF07}" srcOrd="0" destOrd="1" presId="urn:microsoft.com/office/officeart/2005/8/layout/hierarchy2"/>
    <dgm:cxn modelId="{EC506B7F-2423-43E8-90D2-2BF96D9BAB13}" type="presOf" srcId="{2C2A4BF3-AA22-4080-9546-909CF9AC3ECB}" destId="{63712EDC-9AF8-41BC-8F72-ADF8D554FF07}" srcOrd="0" destOrd="0" presId="urn:microsoft.com/office/officeart/2005/8/layout/hierarchy2"/>
    <dgm:cxn modelId="{D4B56C5A-2AE0-4D76-BA27-37D497089F3D}" type="presParOf" srcId="{F95D7524-EA0E-4F9D-9D6F-B10856D5C83F}" destId="{E0C65410-D9BC-4E23-87DE-EBBC54AD2166}" srcOrd="1" destOrd="1" presId="urn:microsoft.com/office/officeart/2005/8/layout/hierarchy2"/>
    <dgm:cxn modelId="{95817F7C-727F-41EC-83BA-B70EA5BC06AC}" type="presParOf" srcId="{48673F39-879C-4946-8DC7-FD68F0552920}" destId="{E81582B1-A130-479F-ACE3-61EF727591CE}" srcOrd="2" destOrd="1" presId="urn:microsoft.com/office/officeart/2005/8/layout/hierarchy2"/>
    <dgm:cxn modelId="{57055254-CD52-422B-8D31-B7A3EB5AFD1E}" type="presOf" srcId="{581124B7-0397-40F7-9B1D-41220103BA68}" destId="{E81582B1-A130-479F-ACE3-61EF727591CE}" srcOrd="0" destOrd="0" presId="urn:microsoft.com/office/officeart/2005/8/layout/hierarchy2"/>
    <dgm:cxn modelId="{9142032C-073C-437B-82F3-49BB991AE5B4}" type="presParOf" srcId="{E81582B1-A130-479F-ACE3-61EF727591CE}" destId="{C3EBFA62-33AA-4455-9D61-7B96DA4B37A4}" srcOrd="0" destOrd="2" presId="urn:microsoft.com/office/officeart/2005/8/layout/hierarchy2"/>
    <dgm:cxn modelId="{A847135D-2D3F-4A51-903E-F5308FA67916}" type="presOf" srcId="{581124B7-0397-40F7-9B1D-41220103BA68}" destId="{C3EBFA62-33AA-4455-9D61-7B96DA4B37A4}" srcOrd="1" destOrd="0" presId="urn:microsoft.com/office/officeart/2005/8/layout/hierarchy2"/>
    <dgm:cxn modelId="{162AEDE7-E37E-4E0A-AAA5-99BA8DF4EB5E}" type="presParOf" srcId="{48673F39-879C-4946-8DC7-FD68F0552920}" destId="{2DF34A52-3962-401F-8488-13EE54243675}" srcOrd="3" destOrd="1" presId="urn:microsoft.com/office/officeart/2005/8/layout/hierarchy2"/>
    <dgm:cxn modelId="{B0ECF107-9E77-4E54-93DE-403755F18F38}" type="presParOf" srcId="{2DF34A52-3962-401F-8488-13EE54243675}" destId="{29F748CF-C0E7-4DEA-B3A3-0E8AEB5CA964}" srcOrd="0" destOrd="3" presId="urn:microsoft.com/office/officeart/2005/8/layout/hierarchy2"/>
    <dgm:cxn modelId="{F96F2BEA-8D14-4ADB-9CCE-E35FB7E409F4}" type="presOf" srcId="{C78C4F92-AD69-46C8-910C-41059E8ED0A9}" destId="{29F748CF-C0E7-4DEA-B3A3-0E8AEB5CA964}" srcOrd="0" destOrd="0" presId="urn:microsoft.com/office/officeart/2005/8/layout/hierarchy2"/>
    <dgm:cxn modelId="{74DCDB9F-CE3D-447E-B6C5-032F2C65B362}" type="presParOf" srcId="{2DF34A52-3962-401F-8488-13EE54243675}" destId="{02AC44EF-F1FC-4C54-8D55-2436304955F9}" srcOrd="1" destOrd="3" presId="urn:microsoft.com/office/officeart/2005/8/layout/hierarchy2"/>
    <dgm:cxn modelId="{4D1ED68B-0105-449B-AA48-563E124B1C97}" type="presParOf" srcId="{44F25638-8073-4DA7-9390-5AC06A304565}" destId="{2E81B90F-7494-41FF-808F-F7F82B993B40}" srcOrd="2" destOrd="1" presId="urn:microsoft.com/office/officeart/2005/8/layout/hierarchy2"/>
    <dgm:cxn modelId="{FE44508C-0015-4F72-BDC7-19501B9AD783}" type="presOf" srcId="{367D7799-1E5C-4947-8AD1-85D1E0D367AF}" destId="{2E81B90F-7494-41FF-808F-F7F82B993B40}" srcOrd="0" destOrd="0" presId="urn:microsoft.com/office/officeart/2005/8/layout/hierarchy2"/>
    <dgm:cxn modelId="{BD50DE41-B256-408D-A03C-181070CB9A2B}" type="presParOf" srcId="{2E81B90F-7494-41FF-808F-F7F82B993B40}" destId="{0F4B7785-0023-487B-801C-9850969E1D34}" srcOrd="0" destOrd="2" presId="urn:microsoft.com/office/officeart/2005/8/layout/hierarchy2"/>
    <dgm:cxn modelId="{1D456EC9-A1E0-4696-A182-196E1BB4E976}" type="presOf" srcId="{367D7799-1E5C-4947-8AD1-85D1E0D367AF}" destId="{0F4B7785-0023-487B-801C-9850969E1D34}" srcOrd="1" destOrd="0" presId="urn:microsoft.com/office/officeart/2005/8/layout/hierarchy2"/>
    <dgm:cxn modelId="{924D5568-FAE6-480D-BE60-DE9DF22BABE1}" type="presParOf" srcId="{44F25638-8073-4DA7-9390-5AC06A304565}" destId="{4925E953-147A-4210-9A9C-63730A307231}" srcOrd="3" destOrd="1" presId="urn:microsoft.com/office/officeart/2005/8/layout/hierarchy2"/>
    <dgm:cxn modelId="{ACD9891A-7748-4221-B576-4C96E92D0524}" type="presParOf" srcId="{4925E953-147A-4210-9A9C-63730A307231}" destId="{3D382021-A429-4403-82FF-5A95DD3EBB20}" srcOrd="0" destOrd="3" presId="urn:microsoft.com/office/officeart/2005/8/layout/hierarchy2"/>
    <dgm:cxn modelId="{48F5BB5F-78A8-40D1-8216-20499F12FAFD}" type="presOf" srcId="{4E4A1E17-A3EC-4A54-9171-277E11A0B287}" destId="{3D382021-A429-4403-82FF-5A95DD3EBB20}" srcOrd="0" destOrd="0" presId="urn:microsoft.com/office/officeart/2005/8/layout/hierarchy2"/>
    <dgm:cxn modelId="{31E5B5C0-789E-4D09-936D-CDF3B3ABA3CB}" type="presParOf" srcId="{4925E953-147A-4210-9A9C-63730A307231}" destId="{6D231649-1A42-47D5-A289-01058E6A05B6}" srcOrd="1" destOrd="3" presId="urn:microsoft.com/office/officeart/2005/8/layout/hierarchy2"/>
    <dgm:cxn modelId="{94CB08EA-B35B-4004-ABCD-9B42570DFB36}" type="presParOf" srcId="{6D231649-1A42-47D5-A289-01058E6A05B6}" destId="{B68D4CB7-ED76-4EEE-B7F0-455597F5F947}" srcOrd="0" destOrd="1" presId="urn:microsoft.com/office/officeart/2005/8/layout/hierarchy2"/>
    <dgm:cxn modelId="{891A6D1B-5A4A-418C-AAA5-32E78DBFA700}" type="presOf" srcId="{9EAB334F-AA91-4141-B6FE-557B19FCD964}" destId="{B68D4CB7-ED76-4EEE-B7F0-455597F5F947}" srcOrd="0" destOrd="0" presId="urn:microsoft.com/office/officeart/2005/8/layout/hierarchy2"/>
    <dgm:cxn modelId="{6AD53077-B181-49F0-AE9C-D47A1938FA45}" type="presParOf" srcId="{B68D4CB7-ED76-4EEE-B7F0-455597F5F947}" destId="{5CB1AA4B-5999-455A-85BE-A2532A5BECF0}" srcOrd="0" destOrd="0" presId="urn:microsoft.com/office/officeart/2005/8/layout/hierarchy2"/>
    <dgm:cxn modelId="{E35FD757-83D5-43BC-9DEB-83E8655C7A3F}" type="presOf" srcId="{9EAB334F-AA91-4141-B6FE-557B19FCD964}" destId="{5CB1AA4B-5999-455A-85BE-A2532A5BECF0}" srcOrd="1" destOrd="0" presId="urn:microsoft.com/office/officeart/2005/8/layout/hierarchy2"/>
    <dgm:cxn modelId="{42C87B40-4B98-4866-A34B-97D7D186EAD0}" type="presParOf" srcId="{6D231649-1A42-47D5-A289-01058E6A05B6}" destId="{A1B09372-2280-4FF7-9810-328BF9428FDA}" srcOrd="1" destOrd="1" presId="urn:microsoft.com/office/officeart/2005/8/layout/hierarchy2"/>
    <dgm:cxn modelId="{447A084F-6B3E-40D2-9469-57FD7824C2CF}" type="presParOf" srcId="{A1B09372-2280-4FF7-9810-328BF9428FDA}" destId="{402901F7-4C4B-47C4-BE12-824FDFB99F9B}" srcOrd="0" destOrd="1" presId="urn:microsoft.com/office/officeart/2005/8/layout/hierarchy2"/>
    <dgm:cxn modelId="{155C725D-5BDE-4831-95B3-CDE6EAF2113A}" type="presOf" srcId="{2B9D6902-DCB2-4AC4-BFAC-AF964742FD39}" destId="{402901F7-4C4B-47C4-BE12-824FDFB99F9B}" srcOrd="0" destOrd="0" presId="urn:microsoft.com/office/officeart/2005/8/layout/hierarchy2"/>
    <dgm:cxn modelId="{CADFE860-866B-46E1-A3EB-30CE86A54116}" type="presParOf" srcId="{A1B09372-2280-4FF7-9810-328BF9428FDA}" destId="{48115C91-152F-4201-BB89-A30029998550}" srcOrd="1" destOrd="1" presId="urn:microsoft.com/office/officeart/2005/8/layout/hierarchy2"/>
    <dgm:cxn modelId="{569EEEF5-FAE5-4D63-ABCF-1550A7B9A9B0}" type="presParOf" srcId="{6D231649-1A42-47D5-A289-01058E6A05B6}" destId="{DA474492-53A8-4BD7-8B94-321F780056EA}" srcOrd="2" destOrd="1" presId="urn:microsoft.com/office/officeart/2005/8/layout/hierarchy2"/>
    <dgm:cxn modelId="{8BE96BBA-4C7E-4AFA-87DD-8EB83DFBD8BA}" type="presOf" srcId="{B4092958-8E32-4331-90C1-D41A4CADAD76}" destId="{DA474492-53A8-4BD7-8B94-321F780056EA}" srcOrd="0" destOrd="0" presId="urn:microsoft.com/office/officeart/2005/8/layout/hierarchy2"/>
    <dgm:cxn modelId="{A5EA9426-9844-4C9C-A342-07EAE6B0E31D}" type="presParOf" srcId="{DA474492-53A8-4BD7-8B94-321F780056EA}" destId="{149D9897-794C-44C1-85F6-357625A99A17}" srcOrd="0" destOrd="2" presId="urn:microsoft.com/office/officeart/2005/8/layout/hierarchy2"/>
    <dgm:cxn modelId="{7058004F-DE52-4797-B008-938971370304}" type="presOf" srcId="{B4092958-8E32-4331-90C1-D41A4CADAD76}" destId="{149D9897-794C-44C1-85F6-357625A99A17}" srcOrd="1" destOrd="0" presId="urn:microsoft.com/office/officeart/2005/8/layout/hierarchy2"/>
    <dgm:cxn modelId="{950B8C6B-C281-489D-9DD7-F90E31E09BEA}" type="presParOf" srcId="{6D231649-1A42-47D5-A289-01058E6A05B6}" destId="{69FECE35-1864-4FF0-89AF-A50BAFD83BD6}" srcOrd="3" destOrd="1" presId="urn:microsoft.com/office/officeart/2005/8/layout/hierarchy2"/>
    <dgm:cxn modelId="{05B306A6-CE7A-4706-A1BC-EA4463FB30D7}" type="presParOf" srcId="{69FECE35-1864-4FF0-89AF-A50BAFD83BD6}" destId="{48CCCD5D-7CAA-49BF-9CC6-A8A02E4D463B}" srcOrd="0" destOrd="3" presId="urn:microsoft.com/office/officeart/2005/8/layout/hierarchy2"/>
    <dgm:cxn modelId="{87439B1F-2F58-41CB-882C-4ED3A8F7D123}" type="presOf" srcId="{3F31E8BC-7195-45FB-B75C-1FE42B6BD7DE}" destId="{48CCCD5D-7CAA-49BF-9CC6-A8A02E4D463B}" srcOrd="0" destOrd="0" presId="urn:microsoft.com/office/officeart/2005/8/layout/hierarchy2"/>
    <dgm:cxn modelId="{FB434B62-C1C4-4347-B42F-D954AECCC2CB}" type="presParOf" srcId="{69FECE35-1864-4FF0-89AF-A50BAFD83BD6}" destId="{AFDD421D-2184-48D8-91A7-D93A00F5A6EF}" srcOrd="1" destOrd="3"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E6BD899-5C5C-4011-9EED-2AB0DE600DAA}" type="doc">
      <dgm:prSet loTypeId="hierarchy" loCatId="hierarchy" qsTypeId="urn:microsoft.com/office/officeart/2005/8/quickstyle/simple2" qsCatId="simple" csTypeId="urn:microsoft.com/office/officeart/2005/8/colors/accent3_5" csCatId="accent1" phldr="0"/>
      <dgm:spPr/>
      <dgm:t>
        <a:bodyPr/>
        <a:p>
          <a:endParaRPr lang="zh-CN" altLang="en-US"/>
        </a:p>
      </dgm:t>
    </dgm:pt>
    <dgm:pt modelId="{FCFE85F6-B077-498B-92F5-2B62BC192196}">
      <dgm:prSet phldrT="[文本]" phldr="0" custT="1"/>
      <dgm:spPr/>
      <dgm:t>
        <a:bodyPr vert="horz" wrap="square"/>
        <a:p>
          <a:pPr algn="just">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
          </a:r>
          <a:endParaRPr lang="zh-CN" altLang="en-US" sz="2400" dirty="0">
            <a:uFillTx/>
            <a:latin typeface="仿宋" panose="02010609060101010101" charset="-122"/>
            <a:ea typeface="仿宋" panose="02010609060101010101" charset="-122"/>
            <a:cs typeface="宋体" panose="02010600030101010101" pitchFamily="2" charset="-122"/>
            <a:sym typeface="+mn-ea"/>
          </a:endParaRPr>
        </a:p>
        <a:p>
          <a:pPr algn="just">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
          </a:r>
          <a:endParaRPr lang="zh-CN" altLang="en-US" sz="2400" dirty="0">
            <a:uFillTx/>
            <a:latin typeface="仿宋" panose="02010609060101010101" charset="-122"/>
            <a:ea typeface="仿宋" panose="02010609060101010101" charset="-122"/>
            <a:cs typeface="宋体" panose="02010600030101010101" pitchFamily="2" charset="-122"/>
            <a:sym typeface="+mn-ea"/>
          </a:endParaRPr>
        </a:p>
        <a:p>
          <a:pPr algn="just">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
          </a:r>
          <a:endParaRPr lang="zh-CN" altLang="en-US" sz="2400" dirty="0">
            <a:uFillTx/>
            <a:latin typeface="仿宋" panose="02010609060101010101" charset="-122"/>
            <a:ea typeface="仿宋" panose="02010609060101010101" charset="-122"/>
            <a:cs typeface="宋体" panose="02010600030101010101" pitchFamily="2" charset="-122"/>
            <a:sym typeface="+mn-ea"/>
          </a:endParaRPr>
        </a:p>
        <a:p>
          <a:pPr algn="just">
            <a:lnSpc>
              <a:spcPct val="100000"/>
            </a:lnSpc>
            <a:spcBef>
              <a:spcPct val="0"/>
            </a:spcBef>
            <a:spcAft>
              <a:spcPct val="35000"/>
            </a:spcAft>
          </a:pPr>
          <a:r>
            <a:rPr lang="zh-CN" altLang="en-US" sz="2400" dirty="0">
              <a:uFillTx/>
              <a:latin typeface="仿宋_GB2312" panose="02010609030101010101" charset="-122"/>
              <a:ea typeface="仿宋_GB2312" panose="02010609030101010101" charset="-122"/>
              <a:cs typeface="宋体" panose="02010600030101010101" pitchFamily="2" charset="-122"/>
              <a:sym typeface="+mn-ea"/>
            </a:rPr>
            <a:t>各级人民政府应当加强安全生产基础设施和能力建设，所需经费列入本级预算</a:t>
          </a:r>
          <a:r>
            <a:rPr lang="zh-CN" altLang="en-US" sz="2400">
              <a:latin typeface="仿宋_GB2312" panose="02010609030101010101" charset="-122"/>
              <a:ea typeface="仿宋_GB2312" panose="02010609030101010101" charset="-122"/>
            </a:rPr>
            <a:t/>
          </a:r>
          <a:endParaRPr lang="zh-CN" altLang="en-US" sz="2400">
            <a:latin typeface="仿宋_GB2312" panose="02010609030101010101" charset="-122"/>
            <a:ea typeface="仿宋_GB2312" panose="02010609030101010101" charset="-122"/>
          </a:endParaRPr>
        </a:p>
      </dgm:t>
    </dgm:pt>
    <dgm:pt modelId="{09C091E1-9403-4708-BDFD-DAAAD68964DF}" cxnId="{1D7FF762-F5DA-41E0-864F-BD58162F1704}" type="parTrans">
      <dgm:prSet/>
      <dgm:spPr/>
      <dgm:t>
        <a:bodyPr/>
        <a:p>
          <a:endParaRPr lang="zh-CN" altLang="en-US"/>
        </a:p>
      </dgm:t>
    </dgm:pt>
    <dgm:pt modelId="{0FD6F236-3391-4B89-8FC5-854F6A220676}" cxnId="{1D7FF762-F5DA-41E0-864F-BD58162F1704}" type="sibTrans">
      <dgm:prSet/>
      <dgm:spPr/>
      <dgm:t>
        <a:bodyPr/>
        <a:p>
          <a:endParaRPr lang="zh-CN" altLang="en-US"/>
        </a:p>
      </dgm:t>
    </dgm:pt>
    <dgm:pt modelId="{DCE60B07-EDBE-4359-B065-4531128E8340}">
      <dgm:prSet phldrT="[文本]" phldr="0" custT="0"/>
      <dgm:spPr/>
      <dgm:t>
        <a:bodyPr vert="horz" wrap="square"/>
        <a:p>
          <a:pPr>
            <a:lnSpc>
              <a:spcPct val="100000"/>
            </a:lnSpc>
            <a:spcBef>
              <a:spcPct val="0"/>
            </a:spcBef>
            <a:spcAft>
              <a:spcPct val="35000"/>
            </a:spcAft>
          </a:pPr>
          <a:r>
            <a:rPr lang="zh-CN" altLang="en-US" dirty="0">
              <a:uFillTx/>
              <a:latin typeface="仿宋" panose="02010609060101010101" charset="-122"/>
              <a:ea typeface="仿宋" panose="02010609060101010101" charset="-122"/>
              <a:cs typeface="宋体" panose="02010600030101010101" pitchFamily="2" charset="-122"/>
              <a:sym typeface="+mn-ea"/>
            </a:rPr>
            <a:t>县级以上地方各级人民政府应当组织有关部门建立完善</a:t>
          </a:r>
          <a:r>
            <a:rPr lang="zh-CN" altLang="en-US" dirty="0">
              <a:solidFill>
                <a:srgbClr val="FF0000"/>
              </a:solidFill>
              <a:uFillTx/>
              <a:latin typeface="仿宋" panose="02010609060101010101" charset="-122"/>
              <a:ea typeface="仿宋" panose="02010609060101010101" charset="-122"/>
              <a:cs typeface="宋体" panose="02010600030101010101" pitchFamily="2" charset="-122"/>
              <a:sym typeface="+mn-ea"/>
            </a:rPr>
            <a:t>安全风险评估与论证机制</a:t>
          </a:r>
          <a:r>
            <a:rPr lang="zh-CN" altLang="en-US" dirty="0">
              <a:uFillTx/>
              <a:latin typeface="仿宋" panose="02010609060101010101" charset="-122"/>
              <a:ea typeface="仿宋" panose="02010609060101010101" charset="-122"/>
              <a:cs typeface="宋体" panose="02010600030101010101" pitchFamily="2" charset="-122"/>
              <a:sym typeface="+mn-ea"/>
            </a:rPr>
            <a:t>，按照安全风险管控要求，进行产业规划和空间布局，并对位置相邻、行业相近、业态相似的生产经营单位实施重大安全风险联防联控；</a:t>
          </a:r>
          <a:r>
            <a:rPr lang="zh-CN" altLang="en-US"/>
            <a:t/>
          </a:r>
          <a:endParaRPr lang="zh-CN" altLang="en-US"/>
        </a:p>
      </dgm:t>
    </dgm:pt>
    <dgm:pt modelId="{69ED1C20-A93F-4767-AD53-CE1D12105555}" cxnId="{2384DDA8-028E-456E-B9E7-FBEF444EFE94}" type="parTrans">
      <dgm:prSet/>
      <dgm:spPr/>
      <dgm:t>
        <a:bodyPr/>
        <a:p>
          <a:endParaRPr lang="zh-CN" altLang="en-US"/>
        </a:p>
      </dgm:t>
    </dgm:pt>
    <dgm:pt modelId="{E5201F47-493A-4FBC-83E4-59E64E9445DB}" cxnId="{2384DDA8-028E-456E-B9E7-FBEF444EFE94}" type="sibTrans">
      <dgm:prSet/>
      <dgm:spPr/>
      <dgm:t>
        <a:bodyPr/>
        <a:p>
          <a:endParaRPr lang="zh-CN" altLang="en-US"/>
        </a:p>
      </dgm:t>
    </dgm:pt>
    <dgm:pt modelId="{00021300-0F81-42C2-8EA0-6AF1014EE09E}">
      <dgm:prSet phldrT="[文本]" phldr="0" custT="1"/>
      <dgm:spPr/>
      <dgm:t>
        <a:bodyPr vert="horz" wrap="square"/>
        <a:p>
          <a:pPr>
            <a:lnSpc>
              <a:spcPct val="100000"/>
            </a:lnSpc>
            <a:spcBef>
              <a:spcPct val="0"/>
            </a:spcBef>
            <a:spcAft>
              <a:spcPct val="35000"/>
            </a:spcAft>
          </a:pPr>
          <a:r>
            <a:rPr lang="zh-CN" altLang="en-US" sz="2000" dirty="0">
              <a:uFillTx/>
              <a:latin typeface="仿宋" panose="02010609060101010101" charset="-122"/>
              <a:ea typeface="仿宋" panose="02010609060101010101" charset="-122"/>
              <a:cs typeface="宋体" panose="02010600030101010101" pitchFamily="2" charset="-122"/>
              <a:sym typeface="+mn-ea"/>
            </a:rPr>
            <a:t>县级以上各级人民政府应当组织负有安全生产监督管理职责的部门依法</a:t>
          </a:r>
          <a:r>
            <a:rPr lang="zh-CN" altLang="en-US" sz="2000" dirty="0">
              <a:solidFill>
                <a:srgbClr val="FF0000"/>
              </a:solidFill>
              <a:uFillTx/>
              <a:latin typeface="仿宋" panose="02010609060101010101" charset="-122"/>
              <a:ea typeface="仿宋" panose="02010609060101010101" charset="-122"/>
              <a:cs typeface="宋体" panose="02010600030101010101" pitchFamily="2" charset="-122"/>
              <a:sym typeface="+mn-ea"/>
            </a:rPr>
            <a:t>编制安全生产权力和责任清单</a:t>
          </a:r>
          <a:r>
            <a:rPr lang="zh-CN" altLang="en-US" sz="2000" dirty="0">
              <a:uFillTx/>
              <a:latin typeface="仿宋" panose="02010609060101010101" charset="-122"/>
              <a:ea typeface="仿宋" panose="02010609060101010101" charset="-122"/>
              <a:cs typeface="宋体" panose="02010600030101010101" pitchFamily="2" charset="-122"/>
              <a:sym typeface="+mn-ea"/>
            </a:rPr>
            <a:t>，公开并接受社会监督；</a:t>
          </a:r>
          <a:endParaRPr lang="zh-CN" altLang="en-US" sz="2000" dirty="0">
            <a:uFillTx/>
            <a:latin typeface="仿宋" panose="02010609060101010101" charset="-122"/>
            <a:ea typeface="仿宋" panose="02010609060101010101" charset="-122"/>
            <a:cs typeface="宋体" panose="02010600030101010101" pitchFamily="2" charset="-122"/>
            <a:sym typeface="+mn-ea"/>
          </a:endParaRPr>
        </a:p>
        <a:p>
          <a:pPr>
            <a:lnSpc>
              <a:spcPct val="100000"/>
            </a:lnSpc>
            <a:spcBef>
              <a:spcPct val="0"/>
            </a:spcBef>
            <a:spcAft>
              <a:spcPct val="35000"/>
            </a:spcAft>
          </a:pPr>
          <a:r>
            <a:rPr lang="zh-CN" altLang="en-US" sz="1800">
              <a:latin typeface="楷体" panose="02010609060101010101" charset="-122"/>
              <a:ea typeface="楷体" panose="02010609060101010101" charset="-122"/>
            </a:rPr>
            <a:t>县级以上各级人民政府应当组织负有安全生产监督管理职责的部门依法编制安全生产权力和责任清单，公开并接受社会监督。               </a:t>
          </a:r>
          <a:r>
            <a:rPr lang="en-US" altLang="zh-CN" sz="1800">
              <a:latin typeface="楷体" panose="02010609060101010101" charset="-122"/>
              <a:ea typeface="楷体" panose="02010609060101010101" charset="-122"/>
            </a:rPr>
            <a:t>——</a:t>
          </a:r>
          <a:r>
            <a:rPr lang="zh-CN" altLang="en-US" sz="1800">
              <a:latin typeface="楷体" panose="02010609060101010101" charset="-122"/>
              <a:ea typeface="楷体" panose="02010609060101010101" charset="-122"/>
            </a:rPr>
            <a:t>《安全生产法》第十七条</a:t>
          </a:r>
          <a:r>
            <a:rPr lang="zh-CN" altLang="en-US" sz="1800">
              <a:latin typeface="楷体" panose="02010609060101010101" charset="-122"/>
              <a:ea typeface="楷体" panose="02010609060101010101" charset="-122"/>
            </a:rPr>
            <a:t/>
          </a:r>
          <a:endParaRPr lang="zh-CN" altLang="en-US" sz="1800">
            <a:latin typeface="楷体" panose="02010609060101010101" charset="-122"/>
            <a:ea typeface="楷体" panose="02010609060101010101" charset="-122"/>
          </a:endParaRPr>
        </a:p>
      </dgm:t>
    </dgm:pt>
    <dgm:pt modelId="{38BC0258-B189-45F6-B5BE-53976450D368}" cxnId="{38A85E7A-29CB-436A-A878-52CFA6AC55FA}" type="parTrans">
      <dgm:prSet/>
      <dgm:spPr/>
      <dgm:t>
        <a:bodyPr/>
        <a:p>
          <a:endParaRPr lang="zh-CN" altLang="en-US"/>
        </a:p>
      </dgm:t>
    </dgm:pt>
    <dgm:pt modelId="{81C7C63E-2650-48E4-B1B1-9ED69F34852C}" cxnId="{38A85E7A-29CB-436A-A878-52CFA6AC55FA}" type="sibTrans">
      <dgm:prSet/>
      <dgm:spPr/>
      <dgm:t>
        <a:bodyPr/>
        <a:p>
          <a:endParaRPr lang="zh-CN" altLang="en-US"/>
        </a:p>
      </dgm:t>
    </dgm:pt>
    <dgm:pt modelId="{FFFC2AC3-1A38-497F-95BC-32764EC2582B}">
      <dgm:prSet phldrT="[文本]" phldr="0" custT="0"/>
      <dgm:spPr/>
      <dgm:t>
        <a:bodyPr vert="horz" wrap="square"/>
        <a:p>
          <a:pPr>
            <a:lnSpc>
              <a:spcPct val="100000"/>
            </a:lnSpc>
            <a:spcBef>
              <a:spcPct val="0"/>
            </a:spcBef>
            <a:spcAft>
              <a:spcPct val="35000"/>
            </a:spcAft>
          </a:pPr>
          <a:r>
            <a:rPr lang="zh-CN" altLang="en-US" dirty="0">
              <a:uFillTx/>
              <a:latin typeface="仿宋" panose="02010609060101010101" charset="-122"/>
              <a:ea typeface="仿宋" panose="02010609060101010101" charset="-122"/>
              <a:cs typeface="宋体" panose="02010600030101010101" pitchFamily="2" charset="-122"/>
              <a:sym typeface="+mn-ea"/>
            </a:rPr>
            <a:t>乡镇人民政府和街道办事处，以及开发区、工业园区、港区、风景区等，应当明确负责</a:t>
          </a:r>
          <a:r>
            <a:rPr lang="zh-CN" altLang="en-US" dirty="0">
              <a:solidFill>
                <a:srgbClr val="FF0000"/>
              </a:solidFill>
              <a:uFillTx/>
              <a:latin typeface="仿宋" panose="02010609060101010101" charset="-122"/>
              <a:ea typeface="仿宋" panose="02010609060101010101" charset="-122"/>
              <a:cs typeface="宋体" panose="02010600030101010101" pitchFamily="2" charset="-122"/>
              <a:sym typeface="+mn-ea"/>
            </a:rPr>
            <a:t>安全生产监督管理的有关工作机构及其职责</a:t>
          </a:r>
          <a:r>
            <a:rPr lang="zh-CN" altLang="en-US" dirty="0">
              <a:uFillTx/>
              <a:latin typeface="仿宋" panose="02010609060101010101" charset="-122"/>
              <a:ea typeface="仿宋" panose="02010609060101010101" charset="-122"/>
              <a:cs typeface="宋体" panose="02010600030101010101" pitchFamily="2" charset="-122"/>
              <a:sym typeface="+mn-ea"/>
            </a:rPr>
            <a:t>，加强安全生产监管力量建设，制定相应的生产安全事故应急救援预案，协助人民政府有关部门或者按照授权依法履行生产安全事故应急救援工作职责；</a:t>
          </a:r>
          <a:r>
            <a:rPr lang="zh-CN" altLang="en-US"/>
            <a:t/>
          </a:r>
          <a:endParaRPr lang="zh-CN" altLang="en-US"/>
        </a:p>
      </dgm:t>
    </dgm:pt>
    <dgm:pt modelId="{ADB291FF-1A63-4BFA-87B7-541268AAA7A1}" cxnId="{BFF1DF79-A624-4062-BCE2-67A63C9D4870}" type="parTrans">
      <dgm:prSet/>
      <dgm:spPr/>
      <dgm:t>
        <a:bodyPr/>
        <a:p>
          <a:endParaRPr lang="zh-CN" altLang="en-US"/>
        </a:p>
      </dgm:t>
    </dgm:pt>
    <dgm:pt modelId="{B477E929-B0FF-4D30-ADF9-58F779AB3475}" cxnId="{BFF1DF79-A624-4062-BCE2-67A63C9D4870}" type="sibTrans">
      <dgm:prSet/>
      <dgm:spPr/>
      <dgm:t>
        <a:bodyPr/>
        <a:p>
          <a:endParaRPr lang="zh-CN" altLang="en-US"/>
        </a:p>
      </dgm:t>
    </dgm:pt>
    <dgm:pt modelId="{875EF6B1-AE5C-463F-9955-7F0963FF555C}" type="pres">
      <dgm:prSet presAssocID="{FE6BD899-5C5C-4011-9EED-2AB0DE600DAA}" presName="vert0" presStyleCnt="0">
        <dgm:presLayoutVars>
          <dgm:dir/>
          <dgm:animOne val="branch"/>
          <dgm:animLvl val="lvl"/>
        </dgm:presLayoutVars>
      </dgm:prSet>
      <dgm:spPr/>
    </dgm:pt>
    <dgm:pt modelId="{7653844C-BDD2-4C9E-B63A-175B83793DF9}" type="pres">
      <dgm:prSet presAssocID="{FCFE85F6-B077-498B-92F5-2B62BC192196}" presName="thickLine" presStyleLbl="alignNode1" presStyleIdx="0" presStyleCnt="1"/>
      <dgm:spPr/>
    </dgm:pt>
    <dgm:pt modelId="{18B56ADC-D6A5-4D13-AB02-1D35E74FD7B6}" type="pres">
      <dgm:prSet presAssocID="{FCFE85F6-B077-498B-92F5-2B62BC192196}" presName="horz1" presStyleCnt="0"/>
      <dgm:spPr/>
    </dgm:pt>
    <dgm:pt modelId="{3A17F332-CF75-4F2F-B66E-230323E8FB66}" type="pres">
      <dgm:prSet presAssocID="{FCFE85F6-B077-498B-92F5-2B62BC192196}" presName="tx1" presStyleLbl="revTx" presStyleIdx="0" presStyleCnt="4"/>
      <dgm:spPr/>
    </dgm:pt>
    <dgm:pt modelId="{042B18AA-70AF-4E28-A52C-50676B51A287}" type="pres">
      <dgm:prSet presAssocID="{FCFE85F6-B077-498B-92F5-2B62BC192196}" presName="vert1" presStyleCnt="0"/>
      <dgm:spPr/>
    </dgm:pt>
    <dgm:pt modelId="{28A1D33A-9140-450E-A642-9FA16AE39CB6}" type="pres">
      <dgm:prSet presAssocID="{DCE60B07-EDBE-4359-B065-4531128E8340}" presName="vertSpace2a" presStyleCnt="0"/>
      <dgm:spPr/>
    </dgm:pt>
    <dgm:pt modelId="{5DD4E426-A3B8-448F-8153-5FFB951AE88B}" type="pres">
      <dgm:prSet presAssocID="{DCE60B07-EDBE-4359-B065-4531128E8340}" presName="horz2" presStyleCnt="0"/>
      <dgm:spPr/>
    </dgm:pt>
    <dgm:pt modelId="{A87A666E-C90B-4A12-A15E-F0EEDAA5C453}" type="pres">
      <dgm:prSet presAssocID="{DCE60B07-EDBE-4359-B065-4531128E8340}" presName="horzSpace2" presStyleCnt="0"/>
      <dgm:spPr/>
    </dgm:pt>
    <dgm:pt modelId="{63E44FC5-9EEE-4797-80DE-F81C39EB2BA3}" type="pres">
      <dgm:prSet presAssocID="{DCE60B07-EDBE-4359-B065-4531128E8340}" presName="tx2" presStyleLbl="revTx" presStyleIdx="1" presStyleCnt="4"/>
      <dgm:spPr/>
    </dgm:pt>
    <dgm:pt modelId="{5B3E0EA9-67C2-4B8F-BB30-38641E4ED9E8}" type="pres">
      <dgm:prSet presAssocID="{DCE60B07-EDBE-4359-B065-4531128E8340}" presName="vert2" presStyleCnt="0"/>
      <dgm:spPr/>
    </dgm:pt>
    <dgm:pt modelId="{41290723-F512-4CCE-8805-7EBFC17C077B}" type="pres">
      <dgm:prSet presAssocID="{DCE60B07-EDBE-4359-B065-4531128E8340}" presName="thinLine2b" presStyleLbl="callout" presStyleIdx="0" presStyleCnt="3"/>
      <dgm:spPr/>
    </dgm:pt>
    <dgm:pt modelId="{E7290C8A-CE93-48AA-BD68-B11B838A14CB}" type="pres">
      <dgm:prSet presAssocID="{DCE60B07-EDBE-4359-B065-4531128E8340}" presName="vertSpace2b" presStyleCnt="0"/>
      <dgm:spPr/>
    </dgm:pt>
    <dgm:pt modelId="{FFC3C51F-3047-42FC-847C-5CA33C559037}" type="pres">
      <dgm:prSet presAssocID="{00021300-0F81-42C2-8EA0-6AF1014EE09E}" presName="horz2" presStyleCnt="0"/>
      <dgm:spPr/>
    </dgm:pt>
    <dgm:pt modelId="{3641F73C-6D52-4E6C-9881-E55D34A64453}" type="pres">
      <dgm:prSet presAssocID="{00021300-0F81-42C2-8EA0-6AF1014EE09E}" presName="horzSpace2" presStyleCnt="0"/>
      <dgm:spPr/>
    </dgm:pt>
    <dgm:pt modelId="{4B6BF950-00B4-44A5-8C15-34C8D97692EF}" type="pres">
      <dgm:prSet presAssocID="{00021300-0F81-42C2-8EA0-6AF1014EE09E}" presName="tx2" presStyleLbl="revTx" presStyleIdx="2" presStyleCnt="4"/>
      <dgm:spPr/>
    </dgm:pt>
    <dgm:pt modelId="{CA62F65C-AA2E-4863-999B-C2BC2F85CEC2}" type="pres">
      <dgm:prSet presAssocID="{00021300-0F81-42C2-8EA0-6AF1014EE09E}" presName="vert2" presStyleCnt="0"/>
      <dgm:spPr/>
    </dgm:pt>
    <dgm:pt modelId="{8A3CE341-7BCF-45C6-99BF-5C93DEC138A0}" type="pres">
      <dgm:prSet presAssocID="{00021300-0F81-42C2-8EA0-6AF1014EE09E}" presName="thinLine2b" presStyleLbl="callout" presStyleIdx="1" presStyleCnt="3"/>
      <dgm:spPr/>
    </dgm:pt>
    <dgm:pt modelId="{D4877467-6E28-4E21-8AF9-2A1925DFD45D}" type="pres">
      <dgm:prSet presAssocID="{00021300-0F81-42C2-8EA0-6AF1014EE09E}" presName="vertSpace2b" presStyleCnt="0"/>
      <dgm:spPr/>
    </dgm:pt>
    <dgm:pt modelId="{86CDED68-A835-4E3D-88DF-D95E4230812E}" type="pres">
      <dgm:prSet presAssocID="{FFFC2AC3-1A38-497F-95BC-32764EC2582B}" presName="horz2" presStyleCnt="0"/>
      <dgm:spPr/>
    </dgm:pt>
    <dgm:pt modelId="{EF64B683-305A-4D4A-8A1A-57E7CE15E390}" type="pres">
      <dgm:prSet presAssocID="{FFFC2AC3-1A38-497F-95BC-32764EC2582B}" presName="horzSpace2" presStyleCnt="0"/>
      <dgm:spPr/>
    </dgm:pt>
    <dgm:pt modelId="{2DBF34BB-3F4A-454D-9FAD-6C9F48575974}" type="pres">
      <dgm:prSet presAssocID="{FFFC2AC3-1A38-497F-95BC-32764EC2582B}" presName="tx2" presStyleLbl="revTx" presStyleIdx="3" presStyleCnt="4"/>
      <dgm:spPr/>
    </dgm:pt>
    <dgm:pt modelId="{3934FCC1-D3F7-4B88-83DB-970E77B3F0E0}" type="pres">
      <dgm:prSet presAssocID="{FFFC2AC3-1A38-497F-95BC-32764EC2582B}" presName="vert2" presStyleCnt="0"/>
      <dgm:spPr/>
    </dgm:pt>
    <dgm:pt modelId="{5F691AA7-41B2-4E8C-83B5-522F2EAF4EB3}" type="pres">
      <dgm:prSet presAssocID="{FFFC2AC3-1A38-497F-95BC-32764EC2582B}" presName="thinLine2b" presStyleLbl="callout" presStyleIdx="2" presStyleCnt="3"/>
      <dgm:spPr/>
    </dgm:pt>
    <dgm:pt modelId="{CFCE2EE3-91CA-4264-A26E-835808A3255E}" type="pres">
      <dgm:prSet presAssocID="{FFFC2AC3-1A38-497F-95BC-32764EC2582B}" presName="vertSpace2b" presStyleCnt="0"/>
      <dgm:spPr/>
    </dgm:pt>
  </dgm:ptLst>
  <dgm:cxnLst>
    <dgm:cxn modelId="{1D7FF762-F5DA-41E0-864F-BD58162F1704}" srcId="{FE6BD899-5C5C-4011-9EED-2AB0DE600DAA}" destId="{FCFE85F6-B077-498B-92F5-2B62BC192196}" srcOrd="0" destOrd="0" parTransId="{09C091E1-9403-4708-BDFD-DAAAD68964DF}" sibTransId="{0FD6F236-3391-4B89-8FC5-854F6A220676}"/>
    <dgm:cxn modelId="{2384DDA8-028E-456E-B9E7-FBEF444EFE94}" srcId="{FCFE85F6-B077-498B-92F5-2B62BC192196}" destId="{DCE60B07-EDBE-4359-B065-4531128E8340}" srcOrd="0" destOrd="0" parTransId="{69ED1C20-A93F-4767-AD53-CE1D12105555}" sibTransId="{E5201F47-493A-4FBC-83E4-59E64E9445DB}"/>
    <dgm:cxn modelId="{38A85E7A-29CB-436A-A878-52CFA6AC55FA}" srcId="{FCFE85F6-B077-498B-92F5-2B62BC192196}" destId="{00021300-0F81-42C2-8EA0-6AF1014EE09E}" srcOrd="1" destOrd="0" parTransId="{38BC0258-B189-45F6-B5BE-53976450D368}" sibTransId="{81C7C63E-2650-48E4-B1B1-9ED69F34852C}"/>
    <dgm:cxn modelId="{BFF1DF79-A624-4062-BCE2-67A63C9D4870}" srcId="{FCFE85F6-B077-498B-92F5-2B62BC192196}" destId="{FFFC2AC3-1A38-497F-95BC-32764EC2582B}" srcOrd="2" destOrd="0" parTransId="{ADB291FF-1A63-4BFA-87B7-541268AAA7A1}" sibTransId="{B477E929-B0FF-4D30-ADF9-58F779AB3475}"/>
    <dgm:cxn modelId="{406F6D07-F32F-40B3-9A34-878B67465520}" type="presOf" srcId="{FE6BD899-5C5C-4011-9EED-2AB0DE600DAA}" destId="{875EF6B1-AE5C-463F-9955-7F0963FF555C}" srcOrd="0" destOrd="0" presId="urn:microsoft.com/office/officeart/2008/layout/LinedList"/>
    <dgm:cxn modelId="{C427D077-9571-40FF-A019-E278BDB1767A}" type="presParOf" srcId="{875EF6B1-AE5C-463F-9955-7F0963FF555C}" destId="{7653844C-BDD2-4C9E-B63A-175B83793DF9}" srcOrd="0" destOrd="0" presId="urn:microsoft.com/office/officeart/2008/layout/LinedList"/>
    <dgm:cxn modelId="{4BD171F0-840B-43F3-9134-40095A639609}" type="presParOf" srcId="{875EF6B1-AE5C-463F-9955-7F0963FF555C}" destId="{18B56ADC-D6A5-4D13-AB02-1D35E74FD7B6}" srcOrd="1" destOrd="0" presId="urn:microsoft.com/office/officeart/2008/layout/LinedList"/>
    <dgm:cxn modelId="{83430031-9494-427A-9F90-7F6B057D23B7}" type="presParOf" srcId="{18B56ADC-D6A5-4D13-AB02-1D35E74FD7B6}" destId="{3A17F332-CF75-4F2F-B66E-230323E8FB66}" srcOrd="0" destOrd="1" presId="urn:microsoft.com/office/officeart/2008/layout/LinedList"/>
    <dgm:cxn modelId="{AC4ACF55-AF3E-408D-92DB-C355A7533439}" type="presOf" srcId="{FCFE85F6-B077-498B-92F5-2B62BC192196}" destId="{3A17F332-CF75-4F2F-B66E-230323E8FB66}" srcOrd="0" destOrd="0" presId="urn:microsoft.com/office/officeart/2008/layout/LinedList"/>
    <dgm:cxn modelId="{313B6B24-21A8-49F6-A8A4-AABB730F82D5}" type="presParOf" srcId="{18B56ADC-D6A5-4D13-AB02-1D35E74FD7B6}" destId="{042B18AA-70AF-4E28-A52C-50676B51A287}" srcOrd="1" destOrd="1" presId="urn:microsoft.com/office/officeart/2008/layout/LinedList"/>
    <dgm:cxn modelId="{1B2C98B9-FCD4-4738-BA22-E1DE360CDB9B}" type="presParOf" srcId="{042B18AA-70AF-4E28-A52C-50676B51A287}" destId="{28A1D33A-9140-450E-A642-9FA16AE39CB6}" srcOrd="0" destOrd="1" presId="urn:microsoft.com/office/officeart/2008/layout/LinedList"/>
    <dgm:cxn modelId="{6E8C7DF7-3D3B-492C-96F1-BD75C5414CD6}" type="presParOf" srcId="{042B18AA-70AF-4E28-A52C-50676B51A287}" destId="{5DD4E426-A3B8-448F-8153-5FFB951AE88B}" srcOrd="1" destOrd="1" presId="urn:microsoft.com/office/officeart/2008/layout/LinedList"/>
    <dgm:cxn modelId="{0FBA105D-48D3-4313-B265-8826E51872FE}" type="presParOf" srcId="{5DD4E426-A3B8-448F-8153-5FFB951AE88B}" destId="{A87A666E-C90B-4A12-A15E-F0EEDAA5C453}" srcOrd="0" destOrd="1" presId="urn:microsoft.com/office/officeart/2008/layout/LinedList"/>
    <dgm:cxn modelId="{B2C4D655-9BF9-4244-873F-8D5D98B224CA}" type="presParOf" srcId="{5DD4E426-A3B8-448F-8153-5FFB951AE88B}" destId="{63E44FC5-9EEE-4797-80DE-F81C39EB2BA3}" srcOrd="1" destOrd="1" presId="urn:microsoft.com/office/officeart/2008/layout/LinedList"/>
    <dgm:cxn modelId="{926E4478-1DBC-42F4-AFB8-E21B0973529A}" type="presOf" srcId="{DCE60B07-EDBE-4359-B065-4531128E8340}" destId="{63E44FC5-9EEE-4797-80DE-F81C39EB2BA3}" srcOrd="0" destOrd="0" presId="urn:microsoft.com/office/officeart/2008/layout/LinedList"/>
    <dgm:cxn modelId="{32CC8242-876A-43A0-891A-944A2859627E}" type="presParOf" srcId="{5DD4E426-A3B8-448F-8153-5FFB951AE88B}" destId="{5B3E0EA9-67C2-4B8F-BB30-38641E4ED9E8}" srcOrd="2" destOrd="1" presId="urn:microsoft.com/office/officeart/2008/layout/LinedList"/>
    <dgm:cxn modelId="{F76154E9-06E1-417F-BECF-A620C7EB9229}" type="presParOf" srcId="{042B18AA-70AF-4E28-A52C-50676B51A287}" destId="{41290723-F512-4CCE-8805-7EBFC17C077B}" srcOrd="2" destOrd="1" presId="urn:microsoft.com/office/officeart/2008/layout/LinedList"/>
    <dgm:cxn modelId="{4EF58E2A-7AAE-4F5A-B3AA-9FB939249409}" type="presParOf" srcId="{042B18AA-70AF-4E28-A52C-50676B51A287}" destId="{E7290C8A-CE93-48AA-BD68-B11B838A14CB}" srcOrd="3" destOrd="1" presId="urn:microsoft.com/office/officeart/2008/layout/LinedList"/>
    <dgm:cxn modelId="{663636BA-F331-4DFF-8531-FD8E0FC066B9}" type="presParOf" srcId="{042B18AA-70AF-4E28-A52C-50676B51A287}" destId="{FFC3C51F-3047-42FC-847C-5CA33C559037}" srcOrd="4" destOrd="1" presId="urn:microsoft.com/office/officeart/2008/layout/LinedList"/>
    <dgm:cxn modelId="{AA445CBC-712D-496B-90E0-8F457522AA1F}" type="presParOf" srcId="{FFC3C51F-3047-42FC-847C-5CA33C559037}" destId="{3641F73C-6D52-4E6C-9881-E55D34A64453}" srcOrd="0" destOrd="4" presId="urn:microsoft.com/office/officeart/2008/layout/LinedList"/>
    <dgm:cxn modelId="{B3D5BA1B-967D-4941-B982-ADA15D94CD05}" type="presParOf" srcId="{FFC3C51F-3047-42FC-847C-5CA33C559037}" destId="{4B6BF950-00B4-44A5-8C15-34C8D97692EF}" srcOrd="1" destOrd="4" presId="urn:microsoft.com/office/officeart/2008/layout/LinedList"/>
    <dgm:cxn modelId="{5413C2D3-48A4-46AB-A2B7-205626BC41E0}" type="presOf" srcId="{00021300-0F81-42C2-8EA0-6AF1014EE09E}" destId="{4B6BF950-00B4-44A5-8C15-34C8D97692EF}" srcOrd="0" destOrd="0" presId="urn:microsoft.com/office/officeart/2008/layout/LinedList"/>
    <dgm:cxn modelId="{B06ACFB6-9B6E-4330-9BA3-0CE22D39CB80}" type="presParOf" srcId="{FFC3C51F-3047-42FC-847C-5CA33C559037}" destId="{CA62F65C-AA2E-4863-999B-C2BC2F85CEC2}" srcOrd="2" destOrd="4" presId="urn:microsoft.com/office/officeart/2008/layout/LinedList"/>
    <dgm:cxn modelId="{CA88D6BF-3F7D-4B25-90BB-DECFDB7BB4E6}" type="presParOf" srcId="{042B18AA-70AF-4E28-A52C-50676B51A287}" destId="{8A3CE341-7BCF-45C6-99BF-5C93DEC138A0}" srcOrd="5" destOrd="1" presId="urn:microsoft.com/office/officeart/2008/layout/LinedList"/>
    <dgm:cxn modelId="{09B74C9C-6CA0-40B7-A505-A9467AE2EE9E}" type="presParOf" srcId="{042B18AA-70AF-4E28-A52C-50676B51A287}" destId="{D4877467-6E28-4E21-8AF9-2A1925DFD45D}" srcOrd="6" destOrd="1" presId="urn:microsoft.com/office/officeart/2008/layout/LinedList"/>
    <dgm:cxn modelId="{9CF2D480-ABD6-4B75-9742-BA34C1A9C347}" type="presParOf" srcId="{042B18AA-70AF-4E28-A52C-50676B51A287}" destId="{86CDED68-A835-4E3D-88DF-D95E4230812E}" srcOrd="7" destOrd="1" presId="urn:microsoft.com/office/officeart/2008/layout/LinedList"/>
    <dgm:cxn modelId="{9047535D-0425-40C0-A24A-18B9D231883D}" type="presParOf" srcId="{86CDED68-A835-4E3D-88DF-D95E4230812E}" destId="{EF64B683-305A-4D4A-8A1A-57E7CE15E390}" srcOrd="0" destOrd="7" presId="urn:microsoft.com/office/officeart/2008/layout/LinedList"/>
    <dgm:cxn modelId="{67FD4E2A-E5E0-442A-9982-ADFC883DE4A1}" type="presParOf" srcId="{86CDED68-A835-4E3D-88DF-D95E4230812E}" destId="{2DBF34BB-3F4A-454D-9FAD-6C9F48575974}" srcOrd="1" destOrd="7" presId="urn:microsoft.com/office/officeart/2008/layout/LinedList"/>
    <dgm:cxn modelId="{39F9204A-7A7F-4972-82D8-9C21CE7680E0}" type="presOf" srcId="{FFFC2AC3-1A38-497F-95BC-32764EC2582B}" destId="{2DBF34BB-3F4A-454D-9FAD-6C9F48575974}" srcOrd="0" destOrd="0" presId="urn:microsoft.com/office/officeart/2008/layout/LinedList"/>
    <dgm:cxn modelId="{1D1E607B-8830-41E7-B2B0-B9FEA9BFA5BB}" type="presParOf" srcId="{86CDED68-A835-4E3D-88DF-D95E4230812E}" destId="{3934FCC1-D3F7-4B88-83DB-970E77B3F0E0}" srcOrd="2" destOrd="7" presId="urn:microsoft.com/office/officeart/2008/layout/LinedList"/>
    <dgm:cxn modelId="{19572704-3464-43BC-B49A-9A06D9C3B494}" type="presParOf" srcId="{042B18AA-70AF-4E28-A52C-50676B51A287}" destId="{5F691AA7-41B2-4E8C-83B5-522F2EAF4EB3}" srcOrd="8" destOrd="1" presId="urn:microsoft.com/office/officeart/2008/layout/LinedList"/>
    <dgm:cxn modelId="{F42FC8A0-AC76-4B38-ADA6-36F906C0F2CD}" type="presParOf" srcId="{042B18AA-70AF-4E28-A52C-50676B51A287}" destId="{CFCE2EE3-91CA-4264-A26E-835808A3255E}" srcOrd="9" destOrd="1"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6C320EB-5352-40AA-A0A9-C13066E1373C}"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73C5012-55F9-436E-B78B-2A38D8AAA0C0}">
      <dgm:prSet phldrT="[文本]" phldr="0" custT="1"/>
      <dgm:spPr/>
      <dgm:t>
        <a:bodyPr vert="horz" wrap="square"/>
        <a:p>
          <a:pPr>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一是应急管理部门</a:t>
          </a:r>
          <a:r>
            <a:rPr lang="zh-CN" altLang="en-US" sz="2400"/>
            <a:t/>
          </a:r>
          <a:endParaRPr lang="zh-CN" altLang="en-US" sz="2400"/>
        </a:p>
      </dgm:t>
    </dgm:pt>
    <dgm:pt modelId="{E1399106-9BE2-43F4-9430-F473CB36780F}" cxnId="{F216CE98-2FA0-4E31-A3E2-0DAA2A3E24EF}" type="parTrans">
      <dgm:prSet/>
      <dgm:spPr/>
      <dgm:t>
        <a:bodyPr/>
        <a:p>
          <a:endParaRPr lang="zh-CN" altLang="en-US"/>
        </a:p>
      </dgm:t>
    </dgm:pt>
    <dgm:pt modelId="{507A6FE3-4D55-4ED6-A973-429D64C5DF28}" cxnId="{F216CE98-2FA0-4E31-A3E2-0DAA2A3E24EF}" type="sibTrans">
      <dgm:prSet/>
      <dgm:spPr/>
      <dgm:t>
        <a:bodyPr/>
        <a:p>
          <a:endParaRPr lang="zh-CN" altLang="en-US"/>
        </a:p>
      </dgm:t>
    </dgm:pt>
    <dgm:pt modelId="{BF2D71F9-AAA3-4B9C-95AF-408F6896D78F}">
      <dgm:prSet phldr="0" custT="1"/>
      <dgm:spPr/>
      <dgm:t>
        <a:bodyPr vert="horz" wrap="square"/>
        <a:p>
          <a:pPr>
            <a:lnSpc>
              <a:spcPct val="100000"/>
            </a:lnSpc>
            <a:spcBef>
              <a:spcPct val="0"/>
            </a:spcBef>
            <a:spcAft>
              <a:spcPct val="15000"/>
            </a:spcAft>
          </a:pPr>
          <a:r>
            <a:rPr sz="2400">
              <a:latin typeface="仿宋" panose="02010609060101010101" charset="-122"/>
              <a:ea typeface="仿宋" panose="02010609060101010101" charset="-122"/>
              <a:cs typeface="仿宋" panose="02010609060101010101" charset="-122"/>
              <a:sym typeface="+mn-ea"/>
            </a:rPr>
            <a:t>第</a:t>
          </a:r>
          <a:r>
            <a:rPr lang="zh-CN" altLang="en-US" sz="2400" dirty="0">
              <a:uFillTx/>
              <a:latin typeface="仿宋" panose="02010609060101010101" charset="-122"/>
              <a:ea typeface="仿宋" panose="02010609060101010101" charset="-122"/>
              <a:cs typeface="仿宋" panose="02010609060101010101" charset="-122"/>
              <a:sym typeface="+mn-ea"/>
            </a:rPr>
            <a:t>十条规定负责“综合监督管理”，部分行业直接监管职责。直接监管的行业，比如冶金、有色、建材、轻工、纺织、机械、烟草、商贸这八大行业，还有危化品、烟花爆竹等，这都是应急管理部直接监管的。</a:t>
          </a:r>
          <a:r>
            <a:rPr lang="zh-CN" altLang="en-US" sz="2400" dirty="0">
              <a:uFillTx/>
              <a:latin typeface="仿宋" panose="02010609060101010101" charset="-122"/>
              <a:ea typeface="仿宋" panose="02010609060101010101" charset="-122"/>
              <a:cs typeface="仿宋" panose="02010609060101010101" charset="-122"/>
              <a:sym typeface="+mn-ea"/>
            </a:rPr>
            <a:t/>
          </a:r>
          <a:endParaRPr lang="zh-CN" altLang="en-US" sz="2400" dirty="0">
            <a:uFillTx/>
            <a:latin typeface="仿宋" panose="02010609060101010101" charset="-122"/>
            <a:ea typeface="仿宋" panose="02010609060101010101" charset="-122"/>
            <a:cs typeface="仿宋" panose="02010609060101010101" charset="-122"/>
            <a:sym typeface="+mn-ea"/>
          </a:endParaRPr>
        </a:p>
      </dgm:t>
    </dgm:pt>
    <dgm:pt modelId="{0BF44031-A81C-436B-B8F1-03CB98277685}" cxnId="{A0CE4450-B819-4947-9581-D60554376951}" type="parTrans">
      <dgm:prSet/>
      <dgm:spPr/>
    </dgm:pt>
    <dgm:pt modelId="{DA42D932-5CFE-455A-BB32-1DEABBF0EF2F}" cxnId="{A0CE4450-B819-4947-9581-D60554376951}" type="sibTrans">
      <dgm:prSet/>
      <dgm:spPr/>
    </dgm:pt>
    <dgm:pt modelId="{CA58FE74-4619-4E47-BA6C-E0CD35AF5AC2}">
      <dgm:prSet phldrT="[文本]" phldr="0" custT="1"/>
      <dgm:spPr/>
      <dgm:t>
        <a:bodyPr vert="horz" wrap="square"/>
        <a:p>
          <a:pPr>
            <a:lnSpc>
              <a:spcPct val="100000"/>
            </a:lnSpc>
            <a:spcBef>
              <a:spcPct val="0"/>
            </a:spcBef>
            <a:spcAft>
              <a:spcPct val="35000"/>
            </a:spcAft>
          </a:pPr>
          <a:r>
            <a:rPr sz="2200">
              <a:latin typeface="仿宋" panose="02010609060101010101" charset="-122"/>
              <a:ea typeface="仿宋" panose="02010609060101010101" charset="-122"/>
              <a:sym typeface="+mn-ea"/>
            </a:rPr>
            <a:t>二</a:t>
          </a:r>
          <a:r>
            <a:rPr lang="zh-CN" altLang="en-US" sz="2400" dirty="0">
              <a:uFillTx/>
              <a:latin typeface="仿宋" panose="02010609060101010101" charset="-122"/>
              <a:ea typeface="仿宋" panose="02010609060101010101" charset="-122"/>
              <a:cs typeface="宋体" panose="02010600030101010101" pitchFamily="2" charset="-122"/>
              <a:sym typeface="+mn-ea"/>
            </a:rPr>
            <a:t>是其他行业领域主管部门（称之为有关部门）</a:t>
          </a:r>
          <a:r>
            <a:rPr lang="zh-CN" altLang="en-US" sz="2400" dirty="0">
              <a:uFillTx/>
              <a:latin typeface="仿宋" panose="02010609060101010101" charset="-122"/>
              <a:ea typeface="仿宋" panose="02010609060101010101" charset="-122"/>
              <a:cs typeface="宋体" panose="02010600030101010101" pitchFamily="2" charset="-122"/>
            </a:rPr>
            <a:t/>
          </a:r>
          <a:endParaRPr lang="zh-CN" altLang="en-US" sz="2400" dirty="0">
            <a:uFillTx/>
            <a:latin typeface="仿宋" panose="02010609060101010101" charset="-122"/>
            <a:ea typeface="仿宋" panose="02010609060101010101" charset="-122"/>
            <a:cs typeface="宋体" panose="02010600030101010101" pitchFamily="2" charset="-122"/>
          </a:endParaRPr>
        </a:p>
      </dgm:t>
    </dgm:pt>
    <dgm:pt modelId="{EBAD4DA7-135F-4F4E-9475-804E7DC205D2}" cxnId="{9F3E35E0-6202-4A87-903C-90811282C84D}" type="parTrans">
      <dgm:prSet/>
      <dgm:spPr/>
      <dgm:t>
        <a:bodyPr/>
        <a:p>
          <a:endParaRPr lang="zh-CN" altLang="en-US"/>
        </a:p>
      </dgm:t>
    </dgm:pt>
    <dgm:pt modelId="{5723A07A-E737-45B0-B84E-97FB4DE86580}" cxnId="{9F3E35E0-6202-4A87-903C-90811282C84D}" type="sibTrans">
      <dgm:prSet/>
      <dgm:spPr/>
      <dgm:t>
        <a:bodyPr/>
        <a:p>
          <a:endParaRPr lang="zh-CN" altLang="en-US"/>
        </a:p>
      </dgm:t>
    </dgm:pt>
    <dgm:pt modelId="{2CA6167D-39E6-4FC8-98E8-6A9A6F0CD279}">
      <dgm:prSet phldr="0" custT="1"/>
      <dgm:spPr/>
      <dgm:t>
        <a:bodyPr vert="horz" wrap="square"/>
        <a:p>
          <a:pPr>
            <a:lnSpc>
              <a:spcPct val="100000"/>
            </a:lnSpc>
            <a:spcBef>
              <a:spcPct val="0"/>
            </a:spcBef>
            <a:spcAft>
              <a:spcPct val="15000"/>
            </a:spcAft>
          </a:pPr>
          <a:r>
            <a:rPr sz="2400">
              <a:latin typeface="仿宋" panose="02010609060101010101" charset="-122"/>
              <a:ea typeface="仿宋" panose="02010609060101010101" charset="-122"/>
              <a:cs typeface="仿宋" panose="02010609060101010101" charset="-122"/>
              <a:sym typeface="+mn-ea"/>
            </a:rPr>
            <a:t>第</a:t>
          </a:r>
          <a:r>
            <a:rPr lang="zh-CN" altLang="en-US" sz="2400" dirty="0">
              <a:uFillTx/>
              <a:latin typeface="仿宋" panose="02010609060101010101" charset="-122"/>
              <a:ea typeface="仿宋" panose="02010609060101010101" charset="-122"/>
              <a:cs typeface="仿宋" panose="02010609060101010101" charset="-122"/>
              <a:sym typeface="+mn-ea"/>
            </a:rPr>
            <a:t>十条规定“交通运输、</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住房和城乡建设</a:t>
          </a:r>
          <a:r>
            <a:rPr lang="zh-CN" altLang="en-US" sz="2400" dirty="0">
              <a:uFillTx/>
              <a:latin typeface="仿宋" panose="02010609060101010101" charset="-122"/>
              <a:ea typeface="仿宋" panose="02010609060101010101" charset="-122"/>
              <a:cs typeface="仿宋" panose="02010609060101010101" charset="-122"/>
              <a:sym typeface="+mn-ea"/>
            </a:rPr>
            <a:t>、水利、民航等有关部门依照本法和其他有关法律、行政法规的规定，在各自的职责范围内对有关行业、领域的安全生产工作实施监督管理”。这些部门一般称之为行业领域的主管部门，</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要求在其管业务和生产经营活动时候，必须管安全。</a:t>
          </a:r>
          <a:r>
            <a:rPr lang="zh-CN" altLang="en-US" sz="2400" dirty="0">
              <a:uFillTx/>
              <a:latin typeface="仿宋" panose="02010609060101010101" charset="-122"/>
              <a:ea typeface="仿宋" panose="02010609060101010101" charset="-122"/>
              <a:cs typeface="仿宋" panose="02010609060101010101" charset="-122"/>
              <a:sym typeface="+mn-ea"/>
            </a:rPr>
            <a:t>两类部门统称为负有安全生产监督管理职责的部门。</a:t>
          </a:r>
          <a:r>
            <a:rPr lang="zh-CN" altLang="en-US" sz="2400" dirty="0">
              <a:uFillTx/>
              <a:latin typeface="仿宋" panose="02010609060101010101" charset="-122"/>
              <a:ea typeface="仿宋" panose="02010609060101010101" charset="-122"/>
              <a:cs typeface="宋体" panose="02010600030101010101" pitchFamily="2" charset="-122"/>
              <a:sym typeface="+mn-ea"/>
            </a:rPr>
            <a:t> </a:t>
          </a:r>
          <a:r>
            <a:rPr lang="zh-CN" altLang="en-US" sz="2400" dirty="0">
              <a:uFillTx/>
              <a:latin typeface="仿宋" panose="02010609060101010101" charset="-122"/>
              <a:ea typeface="仿宋" panose="02010609060101010101" charset="-122"/>
              <a:cs typeface="宋体" panose="02010600030101010101" pitchFamily="2" charset="-122"/>
            </a:rPr>
            <a:t/>
          </a:r>
          <a:endParaRPr lang="zh-CN" altLang="en-US" sz="2400" dirty="0">
            <a:uFillTx/>
            <a:latin typeface="仿宋" panose="02010609060101010101" charset="-122"/>
            <a:ea typeface="仿宋" panose="02010609060101010101" charset="-122"/>
            <a:cs typeface="宋体" panose="02010600030101010101" pitchFamily="2" charset="-122"/>
          </a:endParaRPr>
        </a:p>
      </dgm:t>
    </dgm:pt>
    <dgm:pt modelId="{4B726D17-D987-4FE6-AACE-470CEC10A395}" cxnId="{A2773BE0-8665-4ADF-A0E9-42218B5F4908}" type="parTrans">
      <dgm:prSet/>
      <dgm:spPr/>
    </dgm:pt>
    <dgm:pt modelId="{ECA8F137-8C00-44FE-A49B-511E610883C0}" cxnId="{A2773BE0-8665-4ADF-A0E9-42218B5F4908}" type="sibTrans">
      <dgm:prSet/>
      <dgm:spPr/>
    </dgm:pt>
    <dgm:pt modelId="{E5EECCA3-F875-4B71-92CC-9CCDFB7DBFEF}" type="pres">
      <dgm:prSet presAssocID="{26C320EB-5352-40AA-A0A9-C13066E1373C}" presName="linear" presStyleCnt="0">
        <dgm:presLayoutVars>
          <dgm:dir/>
          <dgm:animLvl val="lvl"/>
          <dgm:resizeHandles val="exact"/>
        </dgm:presLayoutVars>
      </dgm:prSet>
      <dgm:spPr/>
    </dgm:pt>
    <dgm:pt modelId="{667CAF5C-37C0-43B7-8B7E-02CCA3754DB9}" type="pres">
      <dgm:prSet presAssocID="{773C5012-55F9-436E-B78B-2A38D8AAA0C0}" presName="parentLin" presStyleCnt="0"/>
      <dgm:spPr/>
    </dgm:pt>
    <dgm:pt modelId="{58B158CB-C1D2-4676-88E6-6B3937A00A96}" type="pres">
      <dgm:prSet presAssocID="{773C5012-55F9-436E-B78B-2A38D8AAA0C0}" presName="parentLeftMargin" presStyleCnt="0"/>
      <dgm:spPr/>
    </dgm:pt>
    <dgm:pt modelId="{D0971512-D8E1-4E4B-89F4-FF2EB164C196}" type="pres">
      <dgm:prSet presAssocID="{773C5012-55F9-436E-B78B-2A38D8AAA0C0}" presName="parentText" presStyleLbl="node1" presStyleIdx="0" presStyleCnt="2">
        <dgm:presLayoutVars>
          <dgm:chMax val="0"/>
          <dgm:bulletEnabled val="1"/>
        </dgm:presLayoutVars>
      </dgm:prSet>
      <dgm:spPr/>
    </dgm:pt>
    <dgm:pt modelId="{05E10EBB-C85A-471E-9935-B48B9C39A12E}" type="pres">
      <dgm:prSet presAssocID="{773C5012-55F9-436E-B78B-2A38D8AAA0C0}" presName="negativeSpace" presStyleCnt="0"/>
      <dgm:spPr/>
    </dgm:pt>
    <dgm:pt modelId="{1F055725-8984-42CB-98CB-8E7728DD5EAB}" type="pres">
      <dgm:prSet presAssocID="{773C5012-55F9-436E-B78B-2A38D8AAA0C0}" presName="childText" presStyleLbl="conFgAcc1" presStyleIdx="0" presStyleCnt="2">
        <dgm:presLayoutVars>
          <dgm:bulletEnabled val="1"/>
        </dgm:presLayoutVars>
      </dgm:prSet>
      <dgm:spPr/>
    </dgm:pt>
    <dgm:pt modelId="{5785404B-F53E-4CF2-A702-90A46E89CED8}" type="pres">
      <dgm:prSet presAssocID="{507A6FE3-4D55-4ED6-A973-429D64C5DF28}" presName="spaceBetweenRectangles" presStyleCnt="0"/>
      <dgm:spPr/>
    </dgm:pt>
    <dgm:pt modelId="{EF963990-07B7-4DBC-8CFE-C86D15B61BB6}" type="pres">
      <dgm:prSet presAssocID="{CA58FE74-4619-4E47-BA6C-E0CD35AF5AC2}" presName="parentLin" presStyleCnt="0"/>
      <dgm:spPr/>
    </dgm:pt>
    <dgm:pt modelId="{AEA4B341-6C57-43B8-BC42-9813D43D1335}" type="pres">
      <dgm:prSet presAssocID="{CA58FE74-4619-4E47-BA6C-E0CD35AF5AC2}" presName="parentLeftMargin" presStyleCnt="0"/>
      <dgm:spPr/>
    </dgm:pt>
    <dgm:pt modelId="{DD07B078-3354-4F1B-9438-E4F95C4B43A6}" type="pres">
      <dgm:prSet presAssocID="{CA58FE74-4619-4E47-BA6C-E0CD35AF5AC2}" presName="parentText" presStyleLbl="node1" presStyleIdx="1" presStyleCnt="2">
        <dgm:presLayoutVars>
          <dgm:chMax val="0"/>
          <dgm:bulletEnabled val="1"/>
        </dgm:presLayoutVars>
      </dgm:prSet>
      <dgm:spPr/>
    </dgm:pt>
    <dgm:pt modelId="{98F9047E-C8BE-4990-B6F7-84F4581E1FEA}" type="pres">
      <dgm:prSet presAssocID="{CA58FE74-4619-4E47-BA6C-E0CD35AF5AC2}" presName="negativeSpace" presStyleCnt="0"/>
      <dgm:spPr/>
    </dgm:pt>
    <dgm:pt modelId="{FB20FF5F-D131-4A8A-AEBC-01A2B84D6655}" type="pres">
      <dgm:prSet presAssocID="{CA58FE74-4619-4E47-BA6C-E0CD35AF5AC2}" presName="childText" presStyleLbl="conFgAcc1" presStyleIdx="1" presStyleCnt="2">
        <dgm:presLayoutVars>
          <dgm:bulletEnabled val="1"/>
        </dgm:presLayoutVars>
      </dgm:prSet>
      <dgm:spPr/>
    </dgm:pt>
  </dgm:ptLst>
  <dgm:cxnLst>
    <dgm:cxn modelId="{F216CE98-2FA0-4E31-A3E2-0DAA2A3E24EF}" srcId="{26C320EB-5352-40AA-A0A9-C13066E1373C}" destId="{773C5012-55F9-436E-B78B-2A38D8AAA0C0}" srcOrd="0" destOrd="0" parTransId="{E1399106-9BE2-43F4-9430-F473CB36780F}" sibTransId="{507A6FE3-4D55-4ED6-A973-429D64C5DF28}"/>
    <dgm:cxn modelId="{A0CE4450-B819-4947-9581-D60554376951}" srcId="{773C5012-55F9-436E-B78B-2A38D8AAA0C0}" destId="{BF2D71F9-AAA3-4B9C-95AF-408F6896D78F}" srcOrd="0" destOrd="0" parTransId="{0BF44031-A81C-436B-B8F1-03CB98277685}" sibTransId="{DA42D932-5CFE-455A-BB32-1DEABBF0EF2F}"/>
    <dgm:cxn modelId="{9F3E35E0-6202-4A87-903C-90811282C84D}" srcId="{26C320EB-5352-40AA-A0A9-C13066E1373C}" destId="{CA58FE74-4619-4E47-BA6C-E0CD35AF5AC2}" srcOrd="1" destOrd="0" parTransId="{EBAD4DA7-135F-4F4E-9475-804E7DC205D2}" sibTransId="{5723A07A-E737-45B0-B84E-97FB4DE86580}"/>
    <dgm:cxn modelId="{A2773BE0-8665-4ADF-A0E9-42218B5F4908}" srcId="{CA58FE74-4619-4E47-BA6C-E0CD35AF5AC2}" destId="{2CA6167D-39E6-4FC8-98E8-6A9A6F0CD279}" srcOrd="0" destOrd="1" parTransId="{4B726D17-D987-4FE6-AACE-470CEC10A395}" sibTransId="{ECA8F137-8C00-44FE-A49B-511E610883C0}"/>
    <dgm:cxn modelId="{72A4613E-9C5C-4D0F-B0AA-312166A1168F}" type="presOf" srcId="{26C320EB-5352-40AA-A0A9-C13066E1373C}" destId="{E5EECCA3-F875-4B71-92CC-9CCDFB7DBFEF}" srcOrd="0" destOrd="0" presId="urn:microsoft.com/office/officeart/2005/8/layout/list1"/>
    <dgm:cxn modelId="{28376D77-202E-423F-A524-B3F83C7B9F8B}" type="presParOf" srcId="{E5EECCA3-F875-4B71-92CC-9CCDFB7DBFEF}" destId="{667CAF5C-37C0-43B7-8B7E-02CCA3754DB9}" srcOrd="0" destOrd="0" presId="urn:microsoft.com/office/officeart/2005/8/layout/list1"/>
    <dgm:cxn modelId="{928122B5-8B33-48AC-A621-27F349FE3A35}" type="presParOf" srcId="{667CAF5C-37C0-43B7-8B7E-02CCA3754DB9}" destId="{58B158CB-C1D2-4676-88E6-6B3937A00A96}" srcOrd="0" destOrd="0" presId="urn:microsoft.com/office/officeart/2005/8/layout/list1"/>
    <dgm:cxn modelId="{9BFA4FC1-94A9-4A4B-A874-14313D182F1E}" type="presOf" srcId="{773C5012-55F9-436E-B78B-2A38D8AAA0C0}" destId="{58B158CB-C1D2-4676-88E6-6B3937A00A96}" srcOrd="0" destOrd="0" presId="urn:microsoft.com/office/officeart/2005/8/layout/list1"/>
    <dgm:cxn modelId="{34247C0A-F64A-459C-A32B-9449535A2F1F}" type="presParOf" srcId="{667CAF5C-37C0-43B7-8B7E-02CCA3754DB9}" destId="{D0971512-D8E1-4E4B-89F4-FF2EB164C196}" srcOrd="1" destOrd="0" presId="urn:microsoft.com/office/officeart/2005/8/layout/list1"/>
    <dgm:cxn modelId="{814CA05B-7206-4A0F-B79C-021B67FDEE71}" type="presOf" srcId="{773C5012-55F9-436E-B78B-2A38D8AAA0C0}" destId="{D0971512-D8E1-4E4B-89F4-FF2EB164C196}" srcOrd="0" destOrd="0" presId="urn:microsoft.com/office/officeart/2005/8/layout/list1"/>
    <dgm:cxn modelId="{8CA292B6-55B9-4778-8CFE-D8DCB857E889}" type="presParOf" srcId="{E5EECCA3-F875-4B71-92CC-9CCDFB7DBFEF}" destId="{05E10EBB-C85A-471E-9935-B48B9C39A12E}" srcOrd="1" destOrd="0" presId="urn:microsoft.com/office/officeart/2005/8/layout/list1"/>
    <dgm:cxn modelId="{606E1CD1-83C5-4822-9084-08985AD10224}" type="presParOf" srcId="{E5EECCA3-F875-4B71-92CC-9CCDFB7DBFEF}" destId="{1F055725-8984-42CB-98CB-8E7728DD5EAB}" srcOrd="2" destOrd="0" presId="urn:microsoft.com/office/officeart/2005/8/layout/list1"/>
    <dgm:cxn modelId="{9AB73D13-8E9C-4D40-9ED0-731CDC52A27B}" type="presOf" srcId="{BF2D71F9-AAA3-4B9C-95AF-408F6896D78F}" destId="{1F055725-8984-42CB-98CB-8E7728DD5EAB}" srcOrd="0" destOrd="0" presId="urn:microsoft.com/office/officeart/2005/8/layout/list1"/>
    <dgm:cxn modelId="{8B024135-AAEC-4AC6-A439-9276646317D8}" type="presParOf" srcId="{E5EECCA3-F875-4B71-92CC-9CCDFB7DBFEF}" destId="{5785404B-F53E-4CF2-A702-90A46E89CED8}" srcOrd="3" destOrd="0" presId="urn:microsoft.com/office/officeart/2005/8/layout/list1"/>
    <dgm:cxn modelId="{AF57219F-E30C-4B47-A60A-6F102FC83089}" type="presParOf" srcId="{E5EECCA3-F875-4B71-92CC-9CCDFB7DBFEF}" destId="{EF963990-07B7-4DBC-8CFE-C86D15B61BB6}" srcOrd="4" destOrd="0" presId="urn:microsoft.com/office/officeart/2005/8/layout/list1"/>
    <dgm:cxn modelId="{F3E9E057-C9DC-4379-A62B-1BB610E1F724}" type="presParOf" srcId="{EF963990-07B7-4DBC-8CFE-C86D15B61BB6}" destId="{AEA4B341-6C57-43B8-BC42-9813D43D1335}" srcOrd="0" destOrd="4" presId="urn:microsoft.com/office/officeart/2005/8/layout/list1"/>
    <dgm:cxn modelId="{6426EA5F-C914-4B1A-AAA8-502E3C7303DF}" type="presOf" srcId="{CA58FE74-4619-4E47-BA6C-E0CD35AF5AC2}" destId="{AEA4B341-6C57-43B8-BC42-9813D43D1335}" srcOrd="0" destOrd="0" presId="urn:microsoft.com/office/officeart/2005/8/layout/list1"/>
    <dgm:cxn modelId="{7D2F26AC-DD2B-4D71-AFF5-48BC59153798}" type="presParOf" srcId="{EF963990-07B7-4DBC-8CFE-C86D15B61BB6}" destId="{DD07B078-3354-4F1B-9438-E4F95C4B43A6}" srcOrd="1" destOrd="4" presId="urn:microsoft.com/office/officeart/2005/8/layout/list1"/>
    <dgm:cxn modelId="{6D7B1747-8E99-4490-B8B5-A0CD55C9D630}" type="presOf" srcId="{CA58FE74-4619-4E47-BA6C-E0CD35AF5AC2}" destId="{DD07B078-3354-4F1B-9438-E4F95C4B43A6}" srcOrd="0" destOrd="0" presId="urn:microsoft.com/office/officeart/2005/8/layout/list1"/>
    <dgm:cxn modelId="{51294129-8E5A-4909-90A4-7EA684FD1D8F}" type="presParOf" srcId="{E5EECCA3-F875-4B71-92CC-9CCDFB7DBFEF}" destId="{98F9047E-C8BE-4990-B6F7-84F4581E1FEA}" srcOrd="5" destOrd="0" presId="urn:microsoft.com/office/officeart/2005/8/layout/list1"/>
    <dgm:cxn modelId="{FD94BC27-3D67-4CAB-88FE-F1C65D08AC79}" type="presParOf" srcId="{E5EECCA3-F875-4B71-92CC-9CCDFB7DBFEF}" destId="{FB20FF5F-D131-4A8A-AEBC-01A2B84D6655}" srcOrd="6" destOrd="0" presId="urn:microsoft.com/office/officeart/2005/8/layout/list1"/>
    <dgm:cxn modelId="{7D8A99DD-9E87-4962-B97A-E0CE13AFAF45}" type="presOf" srcId="{2CA6167D-39E6-4FC8-98E8-6A9A6F0CD279}" destId="{FB20FF5F-D131-4A8A-AEBC-01A2B84D6655}"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6C320EB-5352-40AA-A0A9-C13066E1373C}"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73C5012-55F9-436E-B78B-2A38D8AAA0C0}">
      <dgm:prSet phldrT="[文本]" phldr="0" custT="1"/>
      <dgm:spPr/>
      <dgm:t>
        <a:bodyPr vert="horz" wrap="square"/>
        <a:lstStyle>
          <a:lvl1pPr algn="l">
            <a:defRPr sz="25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三是乡镇人民政府和街道办事处，以及开发区、工业园区、港区、风景区等</a:t>
          </a:r>
          <a:r>
            <a:rPr lang="zh-CN" altLang="en-US" sz="2400"/>
            <a:t/>
          </a:r>
          <a:endParaRPr lang="zh-CN" altLang="en-US" sz="2400"/>
        </a:p>
      </dgm:t>
    </dgm:pt>
    <dgm:pt modelId="{E1399106-9BE2-43F4-9430-F473CB36780F}" cxnId="{063AE436-5434-4899-85C2-D6D4186ADE02}" type="parTrans">
      <dgm:prSet/>
      <dgm:spPr/>
      <dgm:t>
        <a:bodyPr/>
        <a:p>
          <a:endParaRPr lang="zh-CN" altLang="en-US"/>
        </a:p>
      </dgm:t>
    </dgm:pt>
    <dgm:pt modelId="{507A6FE3-4D55-4ED6-A973-429D64C5DF28}" cxnId="{063AE436-5434-4899-85C2-D6D4186ADE02}" type="sibTrans">
      <dgm:prSet/>
      <dgm:spPr/>
      <dgm:t>
        <a:bodyPr/>
        <a:p>
          <a:endParaRPr lang="zh-CN" altLang="en-US"/>
        </a:p>
      </dgm:t>
    </dgm:pt>
    <dgm:pt modelId="{BF2D71F9-AAA3-4B9C-95AF-408F6896D78F}">
      <dgm:prSet phldr="0" custT="1"/>
      <dgm:spPr/>
      <dgm:t>
        <a:bodyPr vert="horz" wrap="square"/>
        <a:p>
          <a:pPr algn="just">
            <a:lnSpc>
              <a:spcPct val="100000"/>
            </a:lnSpc>
            <a:spcBef>
              <a:spcPct val="0"/>
            </a:spcBef>
            <a:spcAft>
              <a:spcPct val="1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第九条在原来乡镇政府和办事处职责中增加了开发区、港区、风景区的要求，“应当明确负责安全生产监督管理的有关工作机构及其职责”，包括对企业进行“监督检查”，协助上级或自己按照授权履行安全监管职责。</a:t>
          </a:r>
          <a:r>
            <a:rPr lang="zh-CN" altLang="en-US" sz="2400" dirty="0">
              <a:uFillTx/>
              <a:latin typeface="仿宋" panose="02010609060101010101" charset="-122"/>
              <a:ea typeface="仿宋" panose="02010609060101010101" charset="-122"/>
              <a:cs typeface="仿宋" panose="02010609060101010101" charset="-122"/>
              <a:sym typeface="+mn-ea"/>
            </a:rPr>
            <a:t/>
          </a:r>
          <a:endParaRPr lang="zh-CN" altLang="en-US" sz="2400" dirty="0">
            <a:uFillTx/>
            <a:latin typeface="仿宋" panose="02010609060101010101" charset="-122"/>
            <a:ea typeface="仿宋" panose="02010609060101010101" charset="-122"/>
            <a:cs typeface="仿宋" panose="02010609060101010101" charset="-122"/>
            <a:sym typeface="+mn-ea"/>
          </a:endParaRPr>
        </a:p>
      </dgm:t>
    </dgm:pt>
    <dgm:pt modelId="{0BF44031-A81C-436B-B8F1-03CB98277685}" cxnId="{C8E6C03E-036C-41C5-B344-3A795D5C3E16}" type="parTrans">
      <dgm:prSet/>
      <dgm:spPr/>
    </dgm:pt>
    <dgm:pt modelId="{DA42D932-5CFE-455A-BB32-1DEABBF0EF2F}" cxnId="{C8E6C03E-036C-41C5-B344-3A795D5C3E16}" type="sibTrans">
      <dgm:prSet/>
      <dgm:spPr/>
    </dgm:pt>
    <dgm:pt modelId="{CA58FE74-4619-4E47-BA6C-E0CD35AF5AC2}">
      <dgm:prSet phldrT="[文本]" phldr="0" custT="1"/>
      <dgm:spPr/>
      <dgm:t>
        <a:bodyPr vert="horz" wrap="square"/>
        <a:p>
          <a:pPr>
            <a:lnSpc>
              <a:spcPct val="100000"/>
            </a:lnSpc>
            <a:spcBef>
              <a:spcPct val="0"/>
            </a:spcBef>
            <a:spcAft>
              <a:spcPct val="35000"/>
            </a:spcAft>
          </a:pPr>
          <a:r>
            <a:rPr lang="zh-CN" sz="2200">
              <a:latin typeface="仿宋" panose="02010609060101010101" charset="-122"/>
              <a:ea typeface="仿宋" panose="02010609060101010101" charset="-122"/>
              <a:sym typeface="+mn-ea"/>
            </a:rPr>
            <a:t>四</a:t>
          </a:r>
          <a:r>
            <a:rPr lang="zh-CN" altLang="en-US" sz="2400" dirty="0">
              <a:uFillTx/>
              <a:latin typeface="仿宋" panose="02010609060101010101" charset="-122"/>
              <a:ea typeface="仿宋" panose="02010609060101010101" charset="-122"/>
              <a:cs typeface="宋体" panose="02010600030101010101" pitchFamily="2" charset="-122"/>
              <a:sym typeface="+mn-ea"/>
            </a:rPr>
            <a:t>是</a:t>
          </a:r>
          <a:r>
            <a:rPr lang="zh-CN" altLang="en-US" sz="2400" dirty="0">
              <a:uFillTx/>
              <a:latin typeface="仿宋" panose="02010609060101010101" charset="-122"/>
              <a:ea typeface="仿宋" panose="02010609060101010101" charset="-122"/>
              <a:cs typeface="宋体" panose="02010600030101010101" pitchFamily="2" charset="-122"/>
              <a:sym typeface="+mn-ea"/>
            </a:rPr>
            <a:t>管理职责不明确的按照业务相近的原则确定监督管理部门</a:t>
          </a:r>
          <a:r>
            <a:rPr lang="zh-CN" altLang="en-US" sz="2400" dirty="0">
              <a:uFillTx/>
              <a:latin typeface="仿宋" panose="02010609060101010101" charset="-122"/>
              <a:ea typeface="仿宋" panose="02010609060101010101" charset="-122"/>
              <a:cs typeface="宋体" panose="02010600030101010101" pitchFamily="2" charset="-122"/>
            </a:rPr>
            <a:t/>
          </a:r>
          <a:endParaRPr lang="zh-CN" altLang="en-US" sz="2400" dirty="0">
            <a:uFillTx/>
            <a:latin typeface="仿宋" panose="02010609060101010101" charset="-122"/>
            <a:ea typeface="仿宋" panose="02010609060101010101" charset="-122"/>
            <a:cs typeface="宋体" panose="02010600030101010101" pitchFamily="2" charset="-122"/>
          </a:endParaRPr>
        </a:p>
      </dgm:t>
    </dgm:pt>
    <dgm:pt modelId="{EBAD4DA7-135F-4F4E-9475-804E7DC205D2}" cxnId="{42A9C4D4-88F8-4A02-BF8E-D197E4CE7AB5}" type="parTrans">
      <dgm:prSet/>
      <dgm:spPr/>
      <dgm:t>
        <a:bodyPr/>
        <a:p>
          <a:endParaRPr lang="zh-CN" altLang="en-US"/>
        </a:p>
      </dgm:t>
    </dgm:pt>
    <dgm:pt modelId="{5723A07A-E737-45B0-B84E-97FB4DE86580}" cxnId="{42A9C4D4-88F8-4A02-BF8E-D197E4CE7AB5}" type="sibTrans">
      <dgm:prSet/>
      <dgm:spPr/>
      <dgm:t>
        <a:bodyPr/>
        <a:p>
          <a:endParaRPr lang="zh-CN" altLang="en-US"/>
        </a:p>
      </dgm:t>
    </dgm:pt>
    <dgm:pt modelId="{2CA6167D-39E6-4FC8-98E8-6A9A6F0CD279}">
      <dgm:prSet phldr="0" custT="1"/>
      <dgm:spPr/>
      <dgm:t>
        <a:bodyPr vert="horz" wrap="square"/>
        <a:p>
          <a:pPr algn="just">
            <a:lnSpc>
              <a:spcPct val="100000"/>
            </a:lnSpc>
            <a:spcBef>
              <a:spcPct val="0"/>
            </a:spcBef>
            <a:spcAft>
              <a:spcPct val="1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第十条对新兴行业、领域的安全生产监督管理职责不明确的，由县级以上地方各级人民政府按照业务相近的原则确定监督管理部门。</a:t>
          </a:r>
          <a:r>
            <a:rPr lang="zh-CN" altLang="en-US" sz="2400" dirty="0">
              <a:uFillTx/>
              <a:latin typeface="仿宋" panose="02010609060101010101" charset="-122"/>
              <a:ea typeface="仿宋" panose="02010609060101010101" charset="-122"/>
              <a:cs typeface="宋体" panose="02010600030101010101" pitchFamily="2" charset="-122"/>
              <a:sym typeface="+mn-ea"/>
            </a:rPr>
            <a:t> </a:t>
          </a:r>
          <a:r>
            <a:rPr lang="zh-CN" altLang="en-US" sz="2400" dirty="0">
              <a:uFillTx/>
              <a:latin typeface="仿宋" panose="02010609060101010101" charset="-122"/>
              <a:ea typeface="仿宋" panose="02010609060101010101" charset="-122"/>
              <a:cs typeface="宋体" panose="02010600030101010101" pitchFamily="2" charset="-122"/>
            </a:rPr>
            <a:t/>
          </a:r>
          <a:endParaRPr lang="zh-CN" altLang="en-US" sz="2400" dirty="0">
            <a:uFillTx/>
            <a:latin typeface="仿宋" panose="02010609060101010101" charset="-122"/>
            <a:ea typeface="仿宋" panose="02010609060101010101" charset="-122"/>
            <a:cs typeface="宋体" panose="02010600030101010101" pitchFamily="2" charset="-122"/>
          </a:endParaRPr>
        </a:p>
      </dgm:t>
    </dgm:pt>
    <dgm:pt modelId="{4B726D17-D987-4FE6-AACE-470CEC10A395}" cxnId="{09D2E76D-C32C-495A-BA64-982E0FB8BD8E}" type="parTrans">
      <dgm:prSet/>
      <dgm:spPr/>
    </dgm:pt>
    <dgm:pt modelId="{ECA8F137-8C00-44FE-A49B-511E610883C0}" cxnId="{09D2E76D-C32C-495A-BA64-982E0FB8BD8E}" type="sibTrans">
      <dgm:prSet/>
      <dgm:spPr/>
    </dgm:pt>
    <dgm:pt modelId="{E5EECCA3-F875-4B71-92CC-9CCDFB7DBFEF}" type="pres">
      <dgm:prSet presAssocID="{26C320EB-5352-40AA-A0A9-C13066E1373C}" presName="linear" presStyleCnt="0">
        <dgm:presLayoutVars>
          <dgm:dir/>
          <dgm:animLvl val="lvl"/>
          <dgm:resizeHandles val="exact"/>
        </dgm:presLayoutVars>
      </dgm:prSet>
      <dgm:spPr/>
    </dgm:pt>
    <dgm:pt modelId="{667CAF5C-37C0-43B7-8B7E-02CCA3754DB9}" type="pres">
      <dgm:prSet presAssocID="{773C5012-55F9-436E-B78B-2A38D8AAA0C0}" presName="parentLin" presStyleCnt="0"/>
      <dgm:spPr/>
    </dgm:pt>
    <dgm:pt modelId="{58B158CB-C1D2-4676-88E6-6B3937A00A96}" type="pres">
      <dgm:prSet presAssocID="{773C5012-55F9-436E-B78B-2A38D8AAA0C0}" presName="parentLeftMargin" presStyleCnt="0"/>
      <dgm:spPr/>
    </dgm:pt>
    <dgm:pt modelId="{D0971512-D8E1-4E4B-89F4-FF2EB164C196}" type="pres">
      <dgm:prSet presAssocID="{773C5012-55F9-436E-B78B-2A38D8AAA0C0}" presName="parentText" presStyleLbl="node1" presStyleIdx="0" presStyleCnt="2">
        <dgm:presLayoutVars>
          <dgm:chMax val="0"/>
          <dgm:bulletEnabled val="1"/>
        </dgm:presLayoutVars>
      </dgm:prSet>
      <dgm:spPr/>
    </dgm:pt>
    <dgm:pt modelId="{05E10EBB-C85A-471E-9935-B48B9C39A12E}" type="pres">
      <dgm:prSet presAssocID="{773C5012-55F9-436E-B78B-2A38D8AAA0C0}" presName="negativeSpace" presStyleCnt="0"/>
      <dgm:spPr/>
    </dgm:pt>
    <dgm:pt modelId="{1F055725-8984-42CB-98CB-8E7728DD5EAB}" type="pres">
      <dgm:prSet presAssocID="{773C5012-55F9-436E-B78B-2A38D8AAA0C0}" presName="childText" presStyleLbl="conFgAcc1" presStyleIdx="0" presStyleCnt="2">
        <dgm:presLayoutVars>
          <dgm:bulletEnabled val="1"/>
        </dgm:presLayoutVars>
      </dgm:prSet>
      <dgm:spPr/>
    </dgm:pt>
    <dgm:pt modelId="{5785404B-F53E-4CF2-A702-90A46E89CED8}" type="pres">
      <dgm:prSet presAssocID="{507A6FE3-4D55-4ED6-A973-429D64C5DF28}" presName="spaceBetweenRectangles" presStyleCnt="0"/>
      <dgm:spPr/>
    </dgm:pt>
    <dgm:pt modelId="{EF963990-07B7-4DBC-8CFE-C86D15B61BB6}" type="pres">
      <dgm:prSet presAssocID="{CA58FE74-4619-4E47-BA6C-E0CD35AF5AC2}" presName="parentLin" presStyleCnt="0"/>
      <dgm:spPr/>
    </dgm:pt>
    <dgm:pt modelId="{AEA4B341-6C57-43B8-BC42-9813D43D1335}" type="pres">
      <dgm:prSet presAssocID="{CA58FE74-4619-4E47-BA6C-E0CD35AF5AC2}" presName="parentLeftMargin" presStyleCnt="0"/>
      <dgm:spPr/>
    </dgm:pt>
    <dgm:pt modelId="{DD07B078-3354-4F1B-9438-E4F95C4B43A6}" type="pres">
      <dgm:prSet presAssocID="{CA58FE74-4619-4E47-BA6C-E0CD35AF5AC2}" presName="parentText" presStyleLbl="node1" presStyleIdx="1" presStyleCnt="2">
        <dgm:presLayoutVars>
          <dgm:chMax val="0"/>
          <dgm:bulletEnabled val="1"/>
        </dgm:presLayoutVars>
      </dgm:prSet>
      <dgm:spPr/>
    </dgm:pt>
    <dgm:pt modelId="{98F9047E-C8BE-4990-B6F7-84F4581E1FEA}" type="pres">
      <dgm:prSet presAssocID="{CA58FE74-4619-4E47-BA6C-E0CD35AF5AC2}" presName="negativeSpace" presStyleCnt="0"/>
      <dgm:spPr/>
    </dgm:pt>
    <dgm:pt modelId="{FB20FF5F-D131-4A8A-AEBC-01A2B84D6655}" type="pres">
      <dgm:prSet presAssocID="{CA58FE74-4619-4E47-BA6C-E0CD35AF5AC2}" presName="childText" presStyleLbl="conFgAcc1" presStyleIdx="1" presStyleCnt="2">
        <dgm:presLayoutVars>
          <dgm:bulletEnabled val="1"/>
        </dgm:presLayoutVars>
      </dgm:prSet>
      <dgm:spPr/>
    </dgm:pt>
  </dgm:ptLst>
  <dgm:cxnLst>
    <dgm:cxn modelId="{063AE436-5434-4899-85C2-D6D4186ADE02}" srcId="{26C320EB-5352-40AA-A0A9-C13066E1373C}" destId="{773C5012-55F9-436E-B78B-2A38D8AAA0C0}" srcOrd="0" destOrd="0" parTransId="{E1399106-9BE2-43F4-9430-F473CB36780F}" sibTransId="{507A6FE3-4D55-4ED6-A973-429D64C5DF28}"/>
    <dgm:cxn modelId="{C8E6C03E-036C-41C5-B344-3A795D5C3E16}" srcId="{773C5012-55F9-436E-B78B-2A38D8AAA0C0}" destId="{BF2D71F9-AAA3-4B9C-95AF-408F6896D78F}" srcOrd="0" destOrd="0" parTransId="{0BF44031-A81C-436B-B8F1-03CB98277685}" sibTransId="{DA42D932-5CFE-455A-BB32-1DEABBF0EF2F}"/>
    <dgm:cxn modelId="{42A9C4D4-88F8-4A02-BF8E-D197E4CE7AB5}" srcId="{26C320EB-5352-40AA-A0A9-C13066E1373C}" destId="{CA58FE74-4619-4E47-BA6C-E0CD35AF5AC2}" srcOrd="1" destOrd="0" parTransId="{EBAD4DA7-135F-4F4E-9475-804E7DC205D2}" sibTransId="{5723A07A-E737-45B0-B84E-97FB4DE86580}"/>
    <dgm:cxn modelId="{09D2E76D-C32C-495A-BA64-982E0FB8BD8E}" srcId="{CA58FE74-4619-4E47-BA6C-E0CD35AF5AC2}" destId="{2CA6167D-39E6-4FC8-98E8-6A9A6F0CD279}" srcOrd="0" destOrd="1" parTransId="{4B726D17-D987-4FE6-AACE-470CEC10A395}" sibTransId="{ECA8F137-8C00-44FE-A49B-511E610883C0}"/>
    <dgm:cxn modelId="{FD19F074-C8EE-47F9-A8E9-4BA069FA833E}" type="presOf" srcId="{26C320EB-5352-40AA-A0A9-C13066E1373C}" destId="{E5EECCA3-F875-4B71-92CC-9CCDFB7DBFEF}" srcOrd="0" destOrd="0" presId="urn:microsoft.com/office/officeart/2005/8/layout/list1"/>
    <dgm:cxn modelId="{8942B1F2-7907-4AEB-AF03-C854CD8F2828}" type="presParOf" srcId="{E5EECCA3-F875-4B71-92CC-9CCDFB7DBFEF}" destId="{667CAF5C-37C0-43B7-8B7E-02CCA3754DB9}" srcOrd="0" destOrd="0" presId="urn:microsoft.com/office/officeart/2005/8/layout/list1"/>
    <dgm:cxn modelId="{D0E8A2FA-9836-407E-BC64-2332C0F9BF70}" type="presParOf" srcId="{667CAF5C-37C0-43B7-8B7E-02CCA3754DB9}" destId="{58B158CB-C1D2-4676-88E6-6B3937A00A96}" srcOrd="0" destOrd="0" presId="urn:microsoft.com/office/officeart/2005/8/layout/list1"/>
    <dgm:cxn modelId="{52E9ED90-AB4C-4EBE-B648-AB34D9C608FB}" type="presOf" srcId="{773C5012-55F9-436E-B78B-2A38D8AAA0C0}" destId="{58B158CB-C1D2-4676-88E6-6B3937A00A96}" srcOrd="0" destOrd="0" presId="urn:microsoft.com/office/officeart/2005/8/layout/list1"/>
    <dgm:cxn modelId="{A81D1303-8EEB-4D4D-87B5-826DA5948D16}" type="presParOf" srcId="{667CAF5C-37C0-43B7-8B7E-02CCA3754DB9}" destId="{D0971512-D8E1-4E4B-89F4-FF2EB164C196}" srcOrd="1" destOrd="0" presId="urn:microsoft.com/office/officeart/2005/8/layout/list1"/>
    <dgm:cxn modelId="{3317BC28-B4B4-4A69-A950-78E8C90277AA}" type="presOf" srcId="{773C5012-55F9-436E-B78B-2A38D8AAA0C0}" destId="{D0971512-D8E1-4E4B-89F4-FF2EB164C196}" srcOrd="0" destOrd="0" presId="urn:microsoft.com/office/officeart/2005/8/layout/list1"/>
    <dgm:cxn modelId="{C1C4B3E4-EB0D-4833-B7B3-8383140FCF15}" type="presParOf" srcId="{E5EECCA3-F875-4B71-92CC-9CCDFB7DBFEF}" destId="{05E10EBB-C85A-471E-9935-B48B9C39A12E}" srcOrd="1" destOrd="0" presId="urn:microsoft.com/office/officeart/2005/8/layout/list1"/>
    <dgm:cxn modelId="{E54848A2-D010-49ED-97DF-DB10C1273BE8}" type="presParOf" srcId="{E5EECCA3-F875-4B71-92CC-9CCDFB7DBFEF}" destId="{1F055725-8984-42CB-98CB-8E7728DD5EAB}" srcOrd="2" destOrd="0" presId="urn:microsoft.com/office/officeart/2005/8/layout/list1"/>
    <dgm:cxn modelId="{D5450321-55A2-4E5D-B101-38C1BEB497F7}" type="presOf" srcId="{BF2D71F9-AAA3-4B9C-95AF-408F6896D78F}" destId="{1F055725-8984-42CB-98CB-8E7728DD5EAB}" srcOrd="0" destOrd="0" presId="urn:microsoft.com/office/officeart/2005/8/layout/list1"/>
    <dgm:cxn modelId="{0E2BFA60-C1E4-4E69-98FE-C0B85A38942A}" type="presParOf" srcId="{E5EECCA3-F875-4B71-92CC-9CCDFB7DBFEF}" destId="{5785404B-F53E-4CF2-A702-90A46E89CED8}" srcOrd="3" destOrd="0" presId="urn:microsoft.com/office/officeart/2005/8/layout/list1"/>
    <dgm:cxn modelId="{B0089A00-F7AC-4E49-9B67-8736F3FF6B57}" type="presParOf" srcId="{E5EECCA3-F875-4B71-92CC-9CCDFB7DBFEF}" destId="{EF963990-07B7-4DBC-8CFE-C86D15B61BB6}" srcOrd="4" destOrd="0" presId="urn:microsoft.com/office/officeart/2005/8/layout/list1"/>
    <dgm:cxn modelId="{0133CAF6-8CFF-45D6-B9B2-A074CD11FCA1}" type="presParOf" srcId="{EF963990-07B7-4DBC-8CFE-C86D15B61BB6}" destId="{AEA4B341-6C57-43B8-BC42-9813D43D1335}" srcOrd="0" destOrd="4" presId="urn:microsoft.com/office/officeart/2005/8/layout/list1"/>
    <dgm:cxn modelId="{DED332C5-4E24-45B6-B502-7412ECCA06BF}" type="presOf" srcId="{CA58FE74-4619-4E47-BA6C-E0CD35AF5AC2}" destId="{AEA4B341-6C57-43B8-BC42-9813D43D1335}" srcOrd="0" destOrd="0" presId="urn:microsoft.com/office/officeart/2005/8/layout/list1"/>
    <dgm:cxn modelId="{B9EE038E-F8EE-420D-A13E-129B502B2B89}" type="presParOf" srcId="{EF963990-07B7-4DBC-8CFE-C86D15B61BB6}" destId="{DD07B078-3354-4F1B-9438-E4F95C4B43A6}" srcOrd="1" destOrd="4" presId="urn:microsoft.com/office/officeart/2005/8/layout/list1"/>
    <dgm:cxn modelId="{69BA1C4F-E64A-45DC-AEE9-A73B653034B1}" type="presOf" srcId="{CA58FE74-4619-4E47-BA6C-E0CD35AF5AC2}" destId="{DD07B078-3354-4F1B-9438-E4F95C4B43A6}" srcOrd="0" destOrd="0" presId="urn:microsoft.com/office/officeart/2005/8/layout/list1"/>
    <dgm:cxn modelId="{6372501F-C345-4228-BF90-39326E0F5D9C}" type="presParOf" srcId="{E5EECCA3-F875-4B71-92CC-9CCDFB7DBFEF}" destId="{98F9047E-C8BE-4990-B6F7-84F4581E1FEA}" srcOrd="5" destOrd="0" presId="urn:microsoft.com/office/officeart/2005/8/layout/list1"/>
    <dgm:cxn modelId="{95E05DA2-C9AA-4077-9F84-8E44DB8626F1}" type="presParOf" srcId="{E5EECCA3-F875-4B71-92CC-9CCDFB7DBFEF}" destId="{FB20FF5F-D131-4A8A-AEBC-01A2B84D6655}" srcOrd="6" destOrd="0" presId="urn:microsoft.com/office/officeart/2005/8/layout/list1"/>
    <dgm:cxn modelId="{203E4DC7-C40A-4463-A95C-4F719D3BDF69}" type="presOf" srcId="{2CA6167D-39E6-4FC8-98E8-6A9A6F0CD279}" destId="{FB20FF5F-D131-4A8A-AEBC-01A2B84D6655}"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935F7FA-1D5F-4B60-8689-4C8381B1CEDC}"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EA9490CF-B859-4141-837A-1D4A6746AA49}">
      <dgm:prSet phldrT="[文本]" phldr="0" custT="1"/>
      <dgm:spPr/>
      <dgm:t>
        <a:bodyPr vert="horz" wrap="square"/>
        <a:p>
          <a:pPr>
            <a:lnSpc>
              <a:spcPct val="100000"/>
            </a:lnSpc>
            <a:spcBef>
              <a:spcPct val="0"/>
            </a:spcBef>
            <a:spcAft>
              <a:spcPct val="35000"/>
            </a:spcAft>
          </a:pPr>
          <a:r>
            <a:rPr lang="zh-CN" altLang="en-US" sz="2400">
              <a:latin typeface="仿宋" panose="02010609060101010101" charset="-122"/>
              <a:ea typeface="仿宋" panose="02010609060101010101" charset="-122"/>
            </a:rPr>
            <a:t>第十二条：国务院有关部门按照职责分工负责安全生产强制性国家标准的项目提出、组织起草、征求意见、技术审查。国务院</a:t>
          </a:r>
          <a:r>
            <a:rPr lang="zh-CN" altLang="en-US" sz="2400" b="1" u="sng">
              <a:solidFill>
                <a:srgbClr val="FFFF00"/>
              </a:solidFill>
              <a:latin typeface="仿宋" panose="02010609060101010101" charset="-122"/>
              <a:ea typeface="仿宋" panose="02010609060101010101" charset="-122"/>
            </a:rPr>
            <a:t>应急管理部门统筹</a:t>
          </a:r>
          <a:r>
            <a:rPr lang="zh-CN" altLang="en-US" sz="2400">
              <a:latin typeface="仿宋" panose="02010609060101010101" charset="-122"/>
              <a:ea typeface="仿宋" panose="02010609060101010101" charset="-122"/>
            </a:rPr>
            <a:t>提出安全生产强制性国家标准的立项计划。国务院标准化行政主管部门负责安全生产强制性国家标准的立项、编号、对外通报和授权批准发布工作。国务院标准化行政主管部门、有关部门依据法定职责对安全生产强制性国家标准的实施进行监督检查。</a:t>
          </a:r>
          <a:r>
            <a:rPr lang="zh-CN" altLang="en-US" sz="2400">
              <a:latin typeface="仿宋" panose="02010609060101010101" charset="-122"/>
              <a:ea typeface="仿宋" panose="02010609060101010101" charset="-122"/>
            </a:rPr>
            <a:t/>
          </a:r>
          <a:endParaRPr lang="zh-CN" altLang="en-US" sz="2400">
            <a:latin typeface="仿宋" panose="02010609060101010101" charset="-122"/>
            <a:ea typeface="仿宋" panose="02010609060101010101" charset="-122"/>
          </a:endParaRPr>
        </a:p>
      </dgm:t>
    </dgm:pt>
    <dgm:pt modelId="{182DCE9F-4626-4193-B2B4-0CCF25747DA8}" cxnId="{A1394A8C-7BB2-4F6E-AE63-EB2A5820BD26}" type="parTrans">
      <dgm:prSet/>
      <dgm:spPr/>
      <dgm:t>
        <a:bodyPr/>
        <a:p>
          <a:endParaRPr lang="zh-CN" altLang="en-US"/>
        </a:p>
      </dgm:t>
    </dgm:pt>
    <dgm:pt modelId="{20E57596-7E32-460F-85A2-AA181D20A67B}" cxnId="{A1394A8C-7BB2-4F6E-AE63-EB2A5820BD26}" type="sibTrans">
      <dgm:prSet/>
      <dgm:spPr/>
      <dgm:t>
        <a:bodyPr/>
        <a:p>
          <a:endParaRPr lang="zh-CN" altLang="en-US"/>
        </a:p>
      </dgm:t>
    </dgm:pt>
    <dgm:pt modelId="{E2F866C8-322C-47A7-B633-703C4112826F}">
      <dgm:prSet phldrT="[文本]" phldr="0" custT="1"/>
      <dgm:spPr/>
      <dgm:t>
        <a:bodyPr vert="horz" wrap="square"/>
        <a:p>
          <a:pPr>
            <a:lnSpc>
              <a:spcPct val="100000"/>
            </a:lnSpc>
            <a:spcBef>
              <a:spcPct val="0"/>
            </a:spcBef>
            <a:spcAft>
              <a:spcPct val="20000"/>
            </a:spcAft>
          </a:pPr>
          <a:r>
            <a:rPr lang="zh-CN" altLang="en-US" sz="2800" dirty="0">
              <a:uFillTx/>
              <a:latin typeface="仿宋" panose="02010609060101010101" charset="-122"/>
              <a:ea typeface="仿宋" panose="02010609060101010101" charset="-122"/>
              <a:cs typeface="宋体" panose="02010600030101010101" pitchFamily="2" charset="-122"/>
              <a:sym typeface="+mn-ea"/>
            </a:rPr>
            <a:t>明确安全生产强制性国家标准的制定程序，与我国标准化体制改革相适应，纠正了目前在标准化工作中政出多门的现象。</a:t>
          </a:r>
          <a:r>
            <a:rPr lang="zh-CN" altLang="en-US" sz="2800" dirty="0">
              <a:uFillTx/>
              <a:latin typeface="仿宋" panose="02010609060101010101" charset="-122"/>
              <a:ea typeface="仿宋" panose="02010609060101010101" charset="-122"/>
              <a:cs typeface="宋体" panose="02010600030101010101" pitchFamily="2" charset="-122"/>
              <a:sym typeface="+mn-ea"/>
            </a:rPr>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gm:t>
    </dgm:pt>
    <dgm:pt modelId="{9E81CED7-86DC-4713-AF35-B4B8640352B8}" cxnId="{B6C7A751-FBB3-49A5-90DC-2C25CD76240E}" type="parTrans">
      <dgm:prSet/>
      <dgm:spPr/>
      <dgm:t>
        <a:bodyPr/>
        <a:p>
          <a:endParaRPr lang="zh-CN" altLang="en-US"/>
        </a:p>
      </dgm:t>
    </dgm:pt>
    <dgm:pt modelId="{B29B00E5-D3BA-4D5C-890D-999070FEB1C1}" cxnId="{B6C7A751-FBB3-49A5-90DC-2C25CD76240E}" type="sibTrans">
      <dgm:prSet/>
      <dgm:spPr/>
      <dgm:t>
        <a:bodyPr/>
        <a:p>
          <a:endParaRPr lang="zh-CN" altLang="en-US"/>
        </a:p>
      </dgm:t>
    </dgm:pt>
    <dgm:pt modelId="{FEC56492-29F6-421E-8FFD-56745AAFDE22}">
      <dgm:prSet phldr="0" custT="1"/>
      <dgm:spPr/>
      <dgm:t>
        <a:bodyPr vert="horz" wrap="square"/>
        <a:p>
          <a:pPr>
            <a:lnSpc>
              <a:spcPct val="100000"/>
            </a:lnSpc>
            <a:spcBef>
              <a:spcPct val="0"/>
            </a:spcBef>
            <a:spcAft>
              <a:spcPct val="20000"/>
            </a:spcAft>
          </a:pPr>
          <a:r>
            <a:rPr lang="zh-CN" altLang="en-US" sz="2800" dirty="0">
              <a:uFillTx/>
              <a:latin typeface="仿宋" panose="02010609060101010101" charset="-122"/>
              <a:ea typeface="仿宋" panose="02010609060101010101" charset="-122"/>
              <a:cs typeface="宋体" panose="02010600030101010101" pitchFamily="2" charset="-122"/>
              <a:sym typeface="+mn-ea"/>
            </a:rPr>
            <a:t>注意</a:t>
          </a:r>
          <a:r>
            <a:rPr lang="zh-CN" altLang="en-US" sz="2800" dirty="0">
              <a:uFillTx/>
              <a:latin typeface="仿宋" panose="02010609060101010101" charset="-122"/>
              <a:ea typeface="仿宋" panose="02010609060101010101" charset="-122"/>
              <a:cs typeface="宋体" panose="02010600030101010101" pitchFamily="2" charset="-122"/>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强制性的国家标准，不包括非强制性国标，也不包括行业标准、团体标准和地方标准。</a:t>
          </a:r>
          <a:r>
            <a:rPr lang="zh-CN" altLang="en-US" sz="2800"/>
            <a:t/>
          </a:r>
          <a:endParaRPr lang="zh-CN" altLang="en-US" sz="2800"/>
        </a:p>
      </dgm:t>
    </dgm:pt>
    <dgm:pt modelId="{76926E5F-9823-4DF4-9F53-D7D986D4CD42}" cxnId="{73F0C31E-1D4C-4036-BBE0-08971558CBF9}" type="parTrans">
      <dgm:prSet/>
      <dgm:spPr/>
    </dgm:pt>
    <dgm:pt modelId="{DB7598E9-C75F-490F-9B62-2C594EBBB37F}" cxnId="{73F0C31E-1D4C-4036-BBE0-08971558CBF9}" type="sibTrans">
      <dgm:prSet/>
      <dgm:spPr/>
    </dgm:pt>
    <dgm:pt modelId="{7EBC2B5E-0208-4570-99BE-61F14D8CFDE7}" type="pres">
      <dgm:prSet presAssocID="{4935F7FA-1D5F-4B60-8689-4C8381B1CEDC}" presName="linear" presStyleCnt="0">
        <dgm:presLayoutVars>
          <dgm:animLvl val="lvl"/>
          <dgm:resizeHandles val="exact"/>
        </dgm:presLayoutVars>
      </dgm:prSet>
      <dgm:spPr/>
    </dgm:pt>
    <dgm:pt modelId="{3E62794C-1607-4733-ADCA-906674A22343}" type="pres">
      <dgm:prSet presAssocID="{EA9490CF-B859-4141-837A-1D4A6746AA49}" presName="parentText" presStyleLbl="node1" presStyleIdx="0" presStyleCnt="1">
        <dgm:presLayoutVars>
          <dgm:chMax val="0"/>
          <dgm:bulletEnabled val="1"/>
        </dgm:presLayoutVars>
      </dgm:prSet>
      <dgm:spPr/>
    </dgm:pt>
    <dgm:pt modelId="{3B57A0D3-8728-40A5-B79E-F7D5C3A120C7}" type="pres">
      <dgm:prSet presAssocID="{EA9490CF-B859-4141-837A-1D4A6746AA49}" presName="childText" presStyleLbl="revTx" presStyleIdx="0" presStyleCnt="1">
        <dgm:presLayoutVars>
          <dgm:bulletEnabled val="1"/>
        </dgm:presLayoutVars>
      </dgm:prSet>
      <dgm:spPr/>
    </dgm:pt>
  </dgm:ptLst>
  <dgm:cxnLst>
    <dgm:cxn modelId="{A1394A8C-7BB2-4F6E-AE63-EB2A5820BD26}" srcId="{4935F7FA-1D5F-4B60-8689-4C8381B1CEDC}" destId="{EA9490CF-B859-4141-837A-1D4A6746AA49}" srcOrd="0" destOrd="0" parTransId="{182DCE9F-4626-4193-B2B4-0CCF25747DA8}" sibTransId="{20E57596-7E32-460F-85A2-AA181D20A67B}"/>
    <dgm:cxn modelId="{B6C7A751-FBB3-49A5-90DC-2C25CD76240E}" srcId="{EA9490CF-B859-4141-837A-1D4A6746AA49}" destId="{E2F866C8-322C-47A7-B633-703C4112826F}" srcOrd="0" destOrd="0" parTransId="{9E81CED7-86DC-4713-AF35-B4B8640352B8}" sibTransId="{B29B00E5-D3BA-4D5C-890D-999070FEB1C1}"/>
    <dgm:cxn modelId="{73F0C31E-1D4C-4036-BBE0-08971558CBF9}" srcId="{EA9490CF-B859-4141-837A-1D4A6746AA49}" destId="{FEC56492-29F6-421E-8FFD-56745AAFDE22}" srcOrd="1" destOrd="0" parTransId="{76926E5F-9823-4DF4-9F53-D7D986D4CD42}" sibTransId="{DB7598E9-C75F-490F-9B62-2C594EBBB37F}"/>
    <dgm:cxn modelId="{555D2A60-8339-4749-ADD8-4D345EEB1BC8}" type="presOf" srcId="{4935F7FA-1D5F-4B60-8689-4C8381B1CEDC}" destId="{7EBC2B5E-0208-4570-99BE-61F14D8CFDE7}" srcOrd="0" destOrd="0" presId="urn:microsoft.com/office/officeart/2005/8/layout/vList2"/>
    <dgm:cxn modelId="{CC187D13-931B-40DF-8B3B-FFFF0265A5D7}" type="presParOf" srcId="{7EBC2B5E-0208-4570-99BE-61F14D8CFDE7}" destId="{3E62794C-1607-4733-ADCA-906674A22343}" srcOrd="0" destOrd="0" presId="urn:microsoft.com/office/officeart/2005/8/layout/vList2"/>
    <dgm:cxn modelId="{BEDACF76-AC1C-44EB-960E-E61F2940FB5C}" type="presOf" srcId="{EA9490CF-B859-4141-837A-1D4A6746AA49}" destId="{3E62794C-1607-4733-ADCA-906674A22343}" srcOrd="0" destOrd="0" presId="urn:microsoft.com/office/officeart/2005/8/layout/vList2"/>
    <dgm:cxn modelId="{2A13D950-C31F-4D63-8B98-7778BDDC339E}" type="presParOf" srcId="{7EBC2B5E-0208-4570-99BE-61F14D8CFDE7}" destId="{3B57A0D3-8728-40A5-B79E-F7D5C3A120C7}" srcOrd="1" destOrd="0" presId="urn:microsoft.com/office/officeart/2005/8/layout/vList2"/>
    <dgm:cxn modelId="{1B3F8BEA-F75B-4DB3-985C-62A84745A493}" type="presOf" srcId="{E2F866C8-322C-47A7-B633-703C4112826F}" destId="{3B57A0D3-8728-40A5-B79E-F7D5C3A120C7}" srcOrd="0" destOrd="0" presId="urn:microsoft.com/office/officeart/2005/8/layout/vList2"/>
    <dgm:cxn modelId="{5588BE3B-834B-4C4B-955D-9E6CB2318692}" type="presOf" srcId="{FEC56492-29F6-421E-8FFD-56745AAFDE22}" destId="{3B57A0D3-8728-40A5-B79E-F7D5C3A120C7}" srcOrd="0" destOrd="1"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E6BD899-5C5C-4011-9EED-2AB0DE600DAA}" type="doc">
      <dgm:prSet loTypeId="hierarchy" loCatId="hierarchy" qsTypeId="urn:microsoft.com/office/officeart/2005/8/quickstyle/simple1" qsCatId="simple" csTypeId="urn:microsoft.com/office/officeart/2005/8/colors/accent1_2" csCatId="accent1" phldr="0"/>
      <dgm:spPr/>
      <dgm:t>
        <a:bodyPr/>
        <a:p>
          <a:endParaRPr lang="zh-CN" altLang="en-US"/>
        </a:p>
      </dgm:t>
    </dgm:pt>
    <dgm:pt modelId="{FCFE85F6-B077-498B-92F5-2B62BC192196}">
      <dgm:prSet phldrT="[文本]" phldr="0" custT="1"/>
      <dgm:spPr/>
      <dgm:t>
        <a:bodyPr vert="horz" wrap="square"/>
        <a:p>
          <a:pPr algn="just">
            <a:lnSpc>
              <a:spcPct val="100000"/>
            </a:lnSpc>
            <a:spcBef>
              <a:spcPct val="0"/>
            </a:spcBef>
            <a:spcAft>
              <a:spcPct val="35000"/>
            </a:spcAft>
          </a:pP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
          </a: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a:p>
          <a:pPr algn="just">
            <a:lnSpc>
              <a:spcPct val="100000"/>
            </a:lnSpc>
            <a:spcBef>
              <a:spcPct val="0"/>
            </a:spcBef>
            <a:spcAft>
              <a:spcPct val="35000"/>
            </a:spcAft>
          </a:pP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
          </a: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a:p>
          <a:pPr algn="just">
            <a:lnSpc>
              <a:spcPct val="100000"/>
            </a:lnSpc>
            <a:spcBef>
              <a:spcPct val="0"/>
            </a:spcBef>
            <a:spcAft>
              <a:spcPct val="35000"/>
            </a:spcAft>
          </a:pP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《中共中央、国务院印发关于推进安全生产领域改革发展的意见》中要求</a:t>
          </a:r>
          <a:r>
            <a:rPr lang="zh-CN" altLang="en-US" sz="2000" b="1" dirty="0">
              <a:solidFill>
                <a:schemeClr val="bg2"/>
              </a:solidFill>
              <a:uFillTx/>
              <a:latin typeface="仿宋_GB2312" panose="02010609030101010101" charset="-122"/>
              <a:ea typeface="仿宋_GB2312" panose="02010609030101010101" charset="-122"/>
              <a:cs typeface="仿宋_GB2312" panose="02010609030101010101" charset="-122"/>
              <a:sym typeface="+mn-ea"/>
            </a:rPr>
            <a:t>“建立事故暴露问题整改督办制度”</a:t>
          </a: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，将其写入法律，更有利于该项制度的事实，切实落实整改和防范措施建议，防范同类事故再次发生</a:t>
          </a:r>
          <a:r>
            <a:rPr lang="zh-CN" altLang="en-US" sz="2300" dirty="0">
              <a:solidFill>
                <a:schemeClr val="bg2"/>
              </a:solidFill>
              <a:uFillTx/>
              <a:latin typeface="仿宋" panose="02010609060101010101" charset="-122"/>
              <a:ea typeface="仿宋" panose="02010609060101010101" charset="-122"/>
              <a:cs typeface="宋体" panose="02010600030101010101" pitchFamily="2" charset="-122"/>
              <a:sym typeface="+mn-ea"/>
            </a:rPr>
            <a:t>。</a:t>
          </a:r>
          <a:endParaRPr lang="zh-CN" altLang="en-US" sz="2300" dirty="0">
            <a:solidFill>
              <a:schemeClr val="bg2"/>
            </a:solidFill>
            <a:uFillTx/>
            <a:latin typeface="仿宋" panose="02010609060101010101" charset="-122"/>
            <a:ea typeface="仿宋" panose="02010609060101010101" charset="-122"/>
            <a:cs typeface="宋体" panose="02010600030101010101" pitchFamily="2" charset="-122"/>
            <a:sym typeface="+mn-ea"/>
          </a:endParaRPr>
        </a:p>
        <a:p>
          <a:pPr algn="just">
            <a:lnSpc>
              <a:spcPct val="100000"/>
            </a:lnSpc>
            <a:spcBef>
              <a:spcPct val="0"/>
            </a:spcBef>
            <a:spcAft>
              <a:spcPct val="35000"/>
            </a:spcAft>
          </a:pP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
          </a: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dgm:t>
    </dgm:pt>
    <dgm:pt modelId="{09C091E1-9403-4708-BDFD-DAAAD68964DF}" cxnId="{590AB3D7-5C96-4287-BA51-B58670156B8E}" type="parTrans">
      <dgm:prSet/>
      <dgm:spPr/>
      <dgm:t>
        <a:bodyPr/>
        <a:p>
          <a:endParaRPr lang="zh-CN" altLang="en-US"/>
        </a:p>
      </dgm:t>
    </dgm:pt>
    <dgm:pt modelId="{0FD6F236-3391-4B89-8FC5-854F6A220676}" cxnId="{590AB3D7-5C96-4287-BA51-B58670156B8E}" type="sibTrans">
      <dgm:prSet/>
      <dgm:spPr/>
      <dgm:t>
        <a:bodyPr/>
        <a:p>
          <a:endParaRPr lang="zh-CN" altLang="en-US"/>
        </a:p>
      </dgm:t>
    </dgm:pt>
    <dgm:pt modelId="{DCE60B07-EDBE-4359-B065-4531128E8340}">
      <dgm:prSet phldrT="[文本]" phldr="0" custT="0"/>
      <dgm:spPr/>
      <dgm:t>
        <a:bodyPr vert="horz" wrap="square"/>
        <a:p>
          <a:pPr algn="just">
            <a:lnSpc>
              <a:spcPct val="100000"/>
            </a:lnSpc>
            <a:spcBef>
              <a:spcPct val="0"/>
            </a:spcBef>
            <a:spcAft>
              <a:spcPct val="35000"/>
            </a:spcAft>
          </a:pPr>
          <a:r>
            <a:rPr lang="en-US" altLang="zh-CN">
              <a:latin typeface="仿宋" panose="02010609060101010101" charset="-122"/>
              <a:ea typeface="仿宋" panose="02010609060101010101" charset="-122"/>
              <a:sym typeface="+mn-ea"/>
            </a:rPr>
            <a:t>    </a:t>
          </a:r>
          <a:r>
            <a:rPr lang="zh-CN" altLang="en-US">
              <a:latin typeface="仿宋" panose="02010609060101010101" charset="-122"/>
              <a:ea typeface="仿宋" panose="02010609060101010101" charset="-122"/>
              <a:sym typeface="+mn-ea"/>
            </a:rPr>
            <a:t>事故调查处理应当按照科学严谨、依法依规、实事求是、注重实效的原则，及时、准确地查清事故原因，查明事故性质和责任，评估应急处置工作，总结事故教训，提出整改措施，并对事故责任单位和人员提出处理建议。事故调查报告应当依法及时向社会公布。事故调查和处理的具体办法由国务院制定。</a:t>
          </a:r>
          <a:r>
            <a:rPr lang="zh-CN" altLang="en-US"/>
            <a:t/>
          </a:r>
          <a:endParaRPr lang="zh-CN" altLang="en-US"/>
        </a:p>
      </dgm:t>
    </dgm:pt>
    <dgm:pt modelId="{69ED1C20-A93F-4767-AD53-CE1D12105555}" cxnId="{C728AE8A-9C44-4D85-BA2B-A9C4E10D39F1}" type="parTrans">
      <dgm:prSet/>
      <dgm:spPr/>
      <dgm:t>
        <a:bodyPr/>
        <a:p>
          <a:endParaRPr lang="zh-CN" altLang="en-US"/>
        </a:p>
      </dgm:t>
    </dgm:pt>
    <dgm:pt modelId="{E5201F47-493A-4FBC-83E4-59E64E9445DB}" cxnId="{C728AE8A-9C44-4D85-BA2B-A9C4E10D39F1}" type="sibTrans">
      <dgm:prSet/>
      <dgm:spPr/>
      <dgm:t>
        <a:bodyPr/>
        <a:p>
          <a:endParaRPr lang="zh-CN" altLang="en-US"/>
        </a:p>
      </dgm:t>
    </dgm:pt>
    <dgm:pt modelId="{00021300-0F81-42C2-8EA0-6AF1014EE09E}">
      <dgm:prSet phldrT="[文本]" phldr="0" custT="0"/>
      <dgm:spPr/>
      <dgm:t>
        <a:bodyPr vert="horz" wrap="square"/>
        <a:p>
          <a:pPr algn="just">
            <a:lnSpc>
              <a:spcPct val="100000"/>
            </a:lnSpc>
            <a:spcBef>
              <a:spcPct val="0"/>
            </a:spcBef>
            <a:spcAft>
              <a:spcPct val="35000"/>
            </a:spcAft>
          </a:pPr>
          <a:r>
            <a:rPr lang="en-US">
              <a:latin typeface="仿宋_GB2312" panose="02010609030101010101" charset="-122"/>
              <a:ea typeface="仿宋_GB2312" panose="02010609030101010101" charset="-122"/>
              <a:cs typeface="仿宋_GB2312" panose="02010609030101010101" charset="-122"/>
              <a:sym typeface="+mn-ea"/>
            </a:rPr>
            <a:t>    </a:t>
          </a:r>
          <a:r>
            <a:rPr>
              <a:latin typeface="仿宋_GB2312" panose="02010609030101010101" charset="-122"/>
              <a:ea typeface="仿宋_GB2312" panose="02010609030101010101" charset="-122"/>
              <a:cs typeface="仿宋_GB2312" panose="02010609030101010101" charset="-122"/>
              <a:sym typeface="+mn-ea"/>
            </a:rPr>
            <a:t>事</a:t>
          </a:r>
          <a:r>
            <a:rPr lang="zh-CN" altLang="en-US">
              <a:latin typeface="仿宋_GB2312" panose="02010609030101010101" charset="-122"/>
              <a:ea typeface="仿宋_GB2312" panose="02010609030101010101" charset="-122"/>
              <a:cs typeface="仿宋_GB2312" panose="02010609030101010101" charset="-122"/>
              <a:sym typeface="+mn-ea"/>
            </a:rPr>
            <a:t>故发生单位应当及时全面落实整改措施，负有安全生产监督管理职责的部门应当加强监督检查</a:t>
          </a:r>
          <a:r>
            <a:rPr>
              <a:latin typeface="仿宋_GB2312" panose="02010609030101010101" charset="-122"/>
              <a:ea typeface="仿宋_GB2312" panose="02010609030101010101" charset="-122"/>
              <a:cs typeface="仿宋_GB2312" panose="02010609030101010101" charset="-122"/>
              <a:sym typeface="+mn-ea"/>
            </a:rPr>
            <a:t>。</a:t>
          </a:r>
          <a:r>
            <a:rPr lang="zh-CN" altLang="en-US">
              <a:latin typeface="仿宋_GB2312" panose="02010609030101010101" charset="-122"/>
              <a:ea typeface="仿宋_GB2312" panose="02010609030101010101" charset="-122"/>
              <a:cs typeface="仿宋_GB2312" panose="02010609030101010101" charset="-122"/>
            </a:rPr>
            <a:t/>
          </a:r>
          <a:endParaRPr lang="zh-CN" altLang="en-US">
            <a:latin typeface="仿宋_GB2312" panose="02010609030101010101" charset="-122"/>
            <a:ea typeface="仿宋_GB2312" panose="02010609030101010101" charset="-122"/>
            <a:cs typeface="仿宋_GB2312" panose="02010609030101010101" charset="-122"/>
          </a:endParaRPr>
        </a:p>
      </dgm:t>
    </dgm:pt>
    <dgm:pt modelId="{38BC0258-B189-45F6-B5BE-53976450D368}" cxnId="{184E9375-2E7E-4F36-BF3B-91CF9EA297B4}" type="parTrans">
      <dgm:prSet/>
      <dgm:spPr/>
      <dgm:t>
        <a:bodyPr/>
        <a:p>
          <a:endParaRPr lang="zh-CN" altLang="en-US"/>
        </a:p>
      </dgm:t>
    </dgm:pt>
    <dgm:pt modelId="{81C7C63E-2650-48E4-B1B1-9ED69F34852C}" cxnId="{184E9375-2E7E-4F36-BF3B-91CF9EA297B4}" type="sibTrans">
      <dgm:prSet/>
      <dgm:spPr/>
      <dgm:t>
        <a:bodyPr/>
        <a:p>
          <a:endParaRPr lang="zh-CN" altLang="en-US"/>
        </a:p>
      </dgm:t>
    </dgm:pt>
    <dgm:pt modelId="{FFFC2AC3-1A38-497F-95BC-32764EC2582B}">
      <dgm:prSet phldrT="[文本]" phldr="0" custT="0"/>
      <dgm:spPr/>
      <dgm:t>
        <a:bodyPr vert="horz" wrap="square"/>
        <a:p>
          <a:pPr algn="just">
            <a:lnSpc>
              <a:spcPct val="100000"/>
            </a:lnSpc>
            <a:spcBef>
              <a:spcPct val="0"/>
            </a:spcBef>
            <a:spcAft>
              <a:spcPct val="35000"/>
            </a:spcAft>
          </a:pPr>
          <a:r>
            <a:rPr lang="en-US" altLang="zh-CN">
              <a:latin typeface="仿宋_GB2312" panose="02010609030101010101" charset="-122"/>
              <a:ea typeface="仿宋_GB2312" panose="02010609030101010101" charset="-122"/>
              <a:sym typeface="+mn-ea"/>
            </a:rPr>
            <a:t>    </a:t>
          </a:r>
          <a:r>
            <a:rPr lang="zh-CN" altLang="en-US">
              <a:latin typeface="仿宋_GB2312" panose="02010609030101010101" charset="-122"/>
              <a:ea typeface="仿宋_GB2312" panose="02010609030101010101" charset="-122"/>
              <a:sym typeface="+mn-ea"/>
            </a:rPr>
            <a:t>负责事故调查处理的国务院有关部门和地方人民政府应当在</a:t>
          </a:r>
          <a:r>
            <a:rPr lang="zh-CN" altLang="en-US" b="1">
              <a:solidFill>
                <a:srgbClr val="FF0000"/>
              </a:solidFill>
              <a:effectLst/>
              <a:latin typeface="仿宋_GB2312" panose="02010609030101010101" charset="-122"/>
              <a:ea typeface="仿宋_GB2312" panose="02010609030101010101" charset="-122"/>
              <a:sym typeface="+mn-ea"/>
            </a:rPr>
            <a:t>批复事故调查报告后一年内</a:t>
          </a:r>
          <a:r>
            <a:rPr lang="zh-CN" altLang="en-US">
              <a:effectLst/>
              <a:latin typeface="仿宋_GB2312" panose="02010609030101010101" charset="-122"/>
              <a:ea typeface="仿宋_GB2312" panose="02010609030101010101" charset="-122"/>
              <a:sym typeface="+mn-ea"/>
            </a:rPr>
            <a:t>，组织有关部门对事故整改和防范措施落实情况</a:t>
          </a:r>
          <a:r>
            <a:rPr lang="zh-CN" altLang="en-US" b="1">
              <a:solidFill>
                <a:srgbClr val="FF0000"/>
              </a:solidFill>
              <a:effectLst/>
              <a:latin typeface="仿宋_GB2312" panose="02010609030101010101" charset="-122"/>
              <a:ea typeface="仿宋_GB2312" panose="02010609030101010101" charset="-122"/>
              <a:sym typeface="+mn-ea"/>
            </a:rPr>
            <a:t>进行评估</a:t>
          </a:r>
          <a:r>
            <a:rPr lang="zh-CN" altLang="en-US">
              <a:effectLst/>
              <a:latin typeface="仿宋_GB2312" panose="02010609030101010101" charset="-122"/>
              <a:ea typeface="仿宋_GB2312" panose="02010609030101010101" charset="-122"/>
              <a:sym typeface="+mn-ea"/>
            </a:rPr>
            <a:t>，并及时向社会公开评估结果；对</a:t>
          </a:r>
          <a:r>
            <a:rPr lang="zh-CN" altLang="en-US" b="1">
              <a:solidFill>
                <a:srgbClr val="FF0000"/>
              </a:solidFill>
              <a:effectLst/>
              <a:latin typeface="仿宋_GB2312" panose="02010609030101010101" charset="-122"/>
              <a:ea typeface="仿宋_GB2312" panose="02010609030101010101" charset="-122"/>
              <a:sym typeface="+mn-ea"/>
            </a:rPr>
            <a:t>不履行职责</a:t>
          </a:r>
          <a:r>
            <a:rPr lang="zh-CN" altLang="en-US">
              <a:effectLst/>
              <a:latin typeface="仿宋_GB2312" panose="02010609030101010101" charset="-122"/>
              <a:ea typeface="仿宋_GB2312" panose="02010609030101010101" charset="-122"/>
              <a:sym typeface="+mn-ea"/>
            </a:rPr>
            <a:t>导致事故整改和防范措施没有落实的有关单位和人员，应当按照有关规定</a:t>
          </a:r>
          <a:r>
            <a:rPr lang="zh-CN" altLang="en-US" b="1">
              <a:solidFill>
                <a:srgbClr val="FF0000"/>
              </a:solidFill>
              <a:effectLst/>
              <a:latin typeface="仿宋_GB2312" panose="02010609030101010101" charset="-122"/>
              <a:ea typeface="仿宋_GB2312" panose="02010609030101010101" charset="-122"/>
              <a:sym typeface="+mn-ea"/>
            </a:rPr>
            <a:t>追究责任</a:t>
          </a:r>
          <a:r>
            <a:rPr lang="zh-CN" altLang="en-US">
              <a:effectLst/>
              <a:latin typeface="仿宋_GB2312" panose="02010609030101010101" charset="-122"/>
              <a:ea typeface="仿宋_GB2312" panose="02010609030101010101" charset="-122"/>
              <a:sym typeface="+mn-ea"/>
            </a:rPr>
            <a:t>。</a:t>
          </a:r>
          <a:r>
            <a:rPr lang="zh-CN" altLang="en-US">
              <a:effectLst/>
              <a:latin typeface="仿宋_GB2312" panose="02010609030101010101" charset="-122"/>
              <a:ea typeface="仿宋_GB2312" panose="02010609030101010101" charset="-122"/>
            </a:rPr>
            <a:t/>
          </a:r>
          <a:endParaRPr lang="zh-CN" altLang="en-US">
            <a:effectLst/>
            <a:latin typeface="仿宋_GB2312" panose="02010609030101010101" charset="-122"/>
            <a:ea typeface="仿宋_GB2312" panose="02010609030101010101" charset="-122"/>
          </a:endParaRPr>
        </a:p>
      </dgm:t>
    </dgm:pt>
    <dgm:pt modelId="{ADB291FF-1A63-4BFA-87B7-541268AAA7A1}" cxnId="{767546DE-E46E-40ED-9AAE-6132409BC0D3}" type="parTrans">
      <dgm:prSet/>
      <dgm:spPr/>
      <dgm:t>
        <a:bodyPr/>
        <a:p>
          <a:endParaRPr lang="zh-CN" altLang="en-US"/>
        </a:p>
      </dgm:t>
    </dgm:pt>
    <dgm:pt modelId="{B477E929-B0FF-4D30-ADF9-58F779AB3475}" cxnId="{767546DE-E46E-40ED-9AAE-6132409BC0D3}" type="sibTrans">
      <dgm:prSet/>
      <dgm:spPr/>
      <dgm:t>
        <a:bodyPr/>
        <a:p>
          <a:endParaRPr lang="zh-CN" altLang="en-US"/>
        </a:p>
      </dgm:t>
    </dgm:pt>
    <dgm:pt modelId="{875EF6B1-AE5C-463F-9955-7F0963FF555C}" type="pres">
      <dgm:prSet presAssocID="{FE6BD899-5C5C-4011-9EED-2AB0DE600DAA}" presName="vert0" presStyleCnt="0">
        <dgm:presLayoutVars>
          <dgm:dir/>
          <dgm:animOne val="branch"/>
          <dgm:animLvl val="lvl"/>
        </dgm:presLayoutVars>
      </dgm:prSet>
      <dgm:spPr/>
    </dgm:pt>
    <dgm:pt modelId="{7653844C-BDD2-4C9E-B63A-175B83793DF9}" type="pres">
      <dgm:prSet presAssocID="{FCFE85F6-B077-498B-92F5-2B62BC192196}" presName="thickLine" presStyleLbl="alignNode1" presStyleIdx="0" presStyleCnt="1"/>
      <dgm:spPr/>
    </dgm:pt>
    <dgm:pt modelId="{18B56ADC-D6A5-4D13-AB02-1D35E74FD7B6}" type="pres">
      <dgm:prSet presAssocID="{FCFE85F6-B077-498B-92F5-2B62BC192196}" presName="horz1" presStyleCnt="0"/>
      <dgm:spPr/>
    </dgm:pt>
    <dgm:pt modelId="{3A17F332-CF75-4F2F-B66E-230323E8FB66}" type="pres">
      <dgm:prSet presAssocID="{FCFE85F6-B077-498B-92F5-2B62BC192196}" presName="tx1" presStyleLbl="revTx" presStyleIdx="0" presStyleCnt="4"/>
      <dgm:spPr/>
    </dgm:pt>
    <dgm:pt modelId="{042B18AA-70AF-4E28-A52C-50676B51A287}" type="pres">
      <dgm:prSet presAssocID="{FCFE85F6-B077-498B-92F5-2B62BC192196}" presName="vert1" presStyleCnt="0"/>
      <dgm:spPr/>
    </dgm:pt>
    <dgm:pt modelId="{28A1D33A-9140-450E-A642-9FA16AE39CB6}" type="pres">
      <dgm:prSet presAssocID="{DCE60B07-EDBE-4359-B065-4531128E8340}" presName="vertSpace2a" presStyleCnt="0"/>
      <dgm:spPr/>
    </dgm:pt>
    <dgm:pt modelId="{5DD4E426-A3B8-448F-8153-5FFB951AE88B}" type="pres">
      <dgm:prSet presAssocID="{DCE60B07-EDBE-4359-B065-4531128E8340}" presName="horz2" presStyleCnt="0"/>
      <dgm:spPr/>
    </dgm:pt>
    <dgm:pt modelId="{A87A666E-C90B-4A12-A15E-F0EEDAA5C453}" type="pres">
      <dgm:prSet presAssocID="{DCE60B07-EDBE-4359-B065-4531128E8340}" presName="horzSpace2" presStyleCnt="0"/>
      <dgm:spPr/>
    </dgm:pt>
    <dgm:pt modelId="{63E44FC5-9EEE-4797-80DE-F81C39EB2BA3}" type="pres">
      <dgm:prSet presAssocID="{DCE60B07-EDBE-4359-B065-4531128E8340}" presName="tx2" presStyleLbl="revTx" presStyleIdx="1" presStyleCnt="4"/>
      <dgm:spPr/>
    </dgm:pt>
    <dgm:pt modelId="{5B3E0EA9-67C2-4B8F-BB30-38641E4ED9E8}" type="pres">
      <dgm:prSet presAssocID="{DCE60B07-EDBE-4359-B065-4531128E8340}" presName="vert2" presStyleCnt="0"/>
      <dgm:spPr/>
    </dgm:pt>
    <dgm:pt modelId="{41290723-F512-4CCE-8805-7EBFC17C077B}" type="pres">
      <dgm:prSet presAssocID="{DCE60B07-EDBE-4359-B065-4531128E8340}" presName="thinLine2b" presStyleLbl="callout" presStyleIdx="0" presStyleCnt="3"/>
      <dgm:spPr/>
    </dgm:pt>
    <dgm:pt modelId="{E7290C8A-CE93-48AA-BD68-B11B838A14CB}" type="pres">
      <dgm:prSet presAssocID="{DCE60B07-EDBE-4359-B065-4531128E8340}" presName="vertSpace2b" presStyleCnt="0"/>
      <dgm:spPr/>
    </dgm:pt>
    <dgm:pt modelId="{FFC3C51F-3047-42FC-847C-5CA33C559037}" type="pres">
      <dgm:prSet presAssocID="{00021300-0F81-42C2-8EA0-6AF1014EE09E}" presName="horz2" presStyleCnt="0"/>
      <dgm:spPr/>
    </dgm:pt>
    <dgm:pt modelId="{3641F73C-6D52-4E6C-9881-E55D34A64453}" type="pres">
      <dgm:prSet presAssocID="{00021300-0F81-42C2-8EA0-6AF1014EE09E}" presName="horzSpace2" presStyleCnt="0"/>
      <dgm:spPr/>
    </dgm:pt>
    <dgm:pt modelId="{4B6BF950-00B4-44A5-8C15-34C8D97692EF}" type="pres">
      <dgm:prSet presAssocID="{00021300-0F81-42C2-8EA0-6AF1014EE09E}" presName="tx2" presStyleLbl="revTx" presStyleIdx="2" presStyleCnt="4"/>
      <dgm:spPr/>
    </dgm:pt>
    <dgm:pt modelId="{CA62F65C-AA2E-4863-999B-C2BC2F85CEC2}" type="pres">
      <dgm:prSet presAssocID="{00021300-0F81-42C2-8EA0-6AF1014EE09E}" presName="vert2" presStyleCnt="0"/>
      <dgm:spPr/>
    </dgm:pt>
    <dgm:pt modelId="{8A3CE341-7BCF-45C6-99BF-5C93DEC138A0}" type="pres">
      <dgm:prSet presAssocID="{00021300-0F81-42C2-8EA0-6AF1014EE09E}" presName="thinLine2b" presStyleLbl="callout" presStyleIdx="1" presStyleCnt="3"/>
      <dgm:spPr/>
    </dgm:pt>
    <dgm:pt modelId="{D4877467-6E28-4E21-8AF9-2A1925DFD45D}" type="pres">
      <dgm:prSet presAssocID="{00021300-0F81-42C2-8EA0-6AF1014EE09E}" presName="vertSpace2b" presStyleCnt="0"/>
      <dgm:spPr/>
    </dgm:pt>
    <dgm:pt modelId="{86CDED68-A835-4E3D-88DF-D95E4230812E}" type="pres">
      <dgm:prSet presAssocID="{FFFC2AC3-1A38-497F-95BC-32764EC2582B}" presName="horz2" presStyleCnt="0"/>
      <dgm:spPr/>
    </dgm:pt>
    <dgm:pt modelId="{EF64B683-305A-4D4A-8A1A-57E7CE15E390}" type="pres">
      <dgm:prSet presAssocID="{FFFC2AC3-1A38-497F-95BC-32764EC2582B}" presName="horzSpace2" presStyleCnt="0"/>
      <dgm:spPr/>
    </dgm:pt>
    <dgm:pt modelId="{2DBF34BB-3F4A-454D-9FAD-6C9F48575974}" type="pres">
      <dgm:prSet presAssocID="{FFFC2AC3-1A38-497F-95BC-32764EC2582B}" presName="tx2" presStyleLbl="revTx" presStyleIdx="3" presStyleCnt="4"/>
      <dgm:spPr/>
    </dgm:pt>
    <dgm:pt modelId="{3934FCC1-D3F7-4B88-83DB-970E77B3F0E0}" type="pres">
      <dgm:prSet presAssocID="{FFFC2AC3-1A38-497F-95BC-32764EC2582B}" presName="vert2" presStyleCnt="0"/>
      <dgm:spPr/>
    </dgm:pt>
    <dgm:pt modelId="{5F691AA7-41B2-4E8C-83B5-522F2EAF4EB3}" type="pres">
      <dgm:prSet presAssocID="{FFFC2AC3-1A38-497F-95BC-32764EC2582B}" presName="thinLine2b" presStyleLbl="callout" presStyleIdx="2" presStyleCnt="3"/>
      <dgm:spPr/>
    </dgm:pt>
    <dgm:pt modelId="{CFCE2EE3-91CA-4264-A26E-835808A3255E}" type="pres">
      <dgm:prSet presAssocID="{FFFC2AC3-1A38-497F-95BC-32764EC2582B}" presName="vertSpace2b" presStyleCnt="0"/>
      <dgm:spPr/>
    </dgm:pt>
  </dgm:ptLst>
  <dgm:cxnLst>
    <dgm:cxn modelId="{590AB3D7-5C96-4287-BA51-B58670156B8E}" srcId="{FE6BD899-5C5C-4011-9EED-2AB0DE600DAA}" destId="{FCFE85F6-B077-498B-92F5-2B62BC192196}" srcOrd="0" destOrd="0" parTransId="{09C091E1-9403-4708-BDFD-DAAAD68964DF}" sibTransId="{0FD6F236-3391-4B89-8FC5-854F6A220676}"/>
    <dgm:cxn modelId="{C728AE8A-9C44-4D85-BA2B-A9C4E10D39F1}" srcId="{FCFE85F6-B077-498B-92F5-2B62BC192196}" destId="{DCE60B07-EDBE-4359-B065-4531128E8340}" srcOrd="0" destOrd="0" parTransId="{69ED1C20-A93F-4767-AD53-CE1D12105555}" sibTransId="{E5201F47-493A-4FBC-83E4-59E64E9445DB}"/>
    <dgm:cxn modelId="{184E9375-2E7E-4F36-BF3B-91CF9EA297B4}" srcId="{FCFE85F6-B077-498B-92F5-2B62BC192196}" destId="{00021300-0F81-42C2-8EA0-6AF1014EE09E}" srcOrd="1" destOrd="0" parTransId="{38BC0258-B189-45F6-B5BE-53976450D368}" sibTransId="{81C7C63E-2650-48E4-B1B1-9ED69F34852C}"/>
    <dgm:cxn modelId="{767546DE-E46E-40ED-9AAE-6132409BC0D3}" srcId="{FCFE85F6-B077-498B-92F5-2B62BC192196}" destId="{FFFC2AC3-1A38-497F-95BC-32764EC2582B}" srcOrd="2" destOrd="0" parTransId="{ADB291FF-1A63-4BFA-87B7-541268AAA7A1}" sibTransId="{B477E929-B0FF-4D30-ADF9-58F779AB3475}"/>
    <dgm:cxn modelId="{E76039E4-2DA9-450D-BC9F-461AD9CDFE1B}" type="presOf" srcId="{FE6BD899-5C5C-4011-9EED-2AB0DE600DAA}" destId="{875EF6B1-AE5C-463F-9955-7F0963FF555C}" srcOrd="0" destOrd="0" presId="urn:microsoft.com/office/officeart/2008/layout/LinedList"/>
    <dgm:cxn modelId="{B64E3433-F080-4D6E-985B-D346755A2962}" type="presParOf" srcId="{875EF6B1-AE5C-463F-9955-7F0963FF555C}" destId="{7653844C-BDD2-4C9E-B63A-175B83793DF9}" srcOrd="0" destOrd="0" presId="urn:microsoft.com/office/officeart/2008/layout/LinedList"/>
    <dgm:cxn modelId="{16186803-C56B-4A7C-8769-2EF5A0BF755A}" type="presParOf" srcId="{875EF6B1-AE5C-463F-9955-7F0963FF555C}" destId="{18B56ADC-D6A5-4D13-AB02-1D35E74FD7B6}" srcOrd="1" destOrd="0" presId="urn:microsoft.com/office/officeart/2008/layout/LinedList"/>
    <dgm:cxn modelId="{7A241420-6DCC-4B15-BE2A-A1D18EC392BB}" type="presParOf" srcId="{18B56ADC-D6A5-4D13-AB02-1D35E74FD7B6}" destId="{3A17F332-CF75-4F2F-B66E-230323E8FB66}" srcOrd="0" destOrd="1" presId="urn:microsoft.com/office/officeart/2008/layout/LinedList"/>
    <dgm:cxn modelId="{0F2097D7-65DE-4226-ADDD-C7D0DACC1868}" type="presOf" srcId="{FCFE85F6-B077-498B-92F5-2B62BC192196}" destId="{3A17F332-CF75-4F2F-B66E-230323E8FB66}" srcOrd="0" destOrd="0" presId="urn:microsoft.com/office/officeart/2008/layout/LinedList"/>
    <dgm:cxn modelId="{6DDE36A4-EE31-4840-9F81-314DEC995A82}" type="presParOf" srcId="{18B56ADC-D6A5-4D13-AB02-1D35E74FD7B6}" destId="{042B18AA-70AF-4E28-A52C-50676B51A287}" srcOrd="1" destOrd="1" presId="urn:microsoft.com/office/officeart/2008/layout/LinedList"/>
    <dgm:cxn modelId="{19E49A9D-FDB6-4925-9037-4D8D0EB60EC5}" type="presParOf" srcId="{042B18AA-70AF-4E28-A52C-50676B51A287}" destId="{28A1D33A-9140-450E-A642-9FA16AE39CB6}" srcOrd="0" destOrd="1" presId="urn:microsoft.com/office/officeart/2008/layout/LinedList"/>
    <dgm:cxn modelId="{18C253D5-F0D5-41F9-8642-5007ECD54ED1}" type="presParOf" srcId="{042B18AA-70AF-4E28-A52C-50676B51A287}" destId="{5DD4E426-A3B8-448F-8153-5FFB951AE88B}" srcOrd="1" destOrd="1" presId="urn:microsoft.com/office/officeart/2008/layout/LinedList"/>
    <dgm:cxn modelId="{CEFF6B84-017A-4609-86FD-20B3B8081E7E}" type="presParOf" srcId="{5DD4E426-A3B8-448F-8153-5FFB951AE88B}" destId="{A87A666E-C90B-4A12-A15E-F0EEDAA5C453}" srcOrd="0" destOrd="1" presId="urn:microsoft.com/office/officeart/2008/layout/LinedList"/>
    <dgm:cxn modelId="{218A1C7A-159E-4F8F-AE1D-DF4BDC3A64C6}" type="presParOf" srcId="{5DD4E426-A3B8-448F-8153-5FFB951AE88B}" destId="{63E44FC5-9EEE-4797-80DE-F81C39EB2BA3}" srcOrd="1" destOrd="1" presId="urn:microsoft.com/office/officeart/2008/layout/LinedList"/>
    <dgm:cxn modelId="{574C3BF7-3A49-4E7B-A183-2B72F07FE542}" type="presOf" srcId="{DCE60B07-EDBE-4359-B065-4531128E8340}" destId="{63E44FC5-9EEE-4797-80DE-F81C39EB2BA3}" srcOrd="0" destOrd="0" presId="urn:microsoft.com/office/officeart/2008/layout/LinedList"/>
    <dgm:cxn modelId="{EDC07E8A-189F-4639-A25A-CCB04A0B00DC}" type="presParOf" srcId="{5DD4E426-A3B8-448F-8153-5FFB951AE88B}" destId="{5B3E0EA9-67C2-4B8F-BB30-38641E4ED9E8}" srcOrd="2" destOrd="1" presId="urn:microsoft.com/office/officeart/2008/layout/LinedList"/>
    <dgm:cxn modelId="{9AD94E67-73B0-4CD9-829C-D489E9202A93}" type="presParOf" srcId="{042B18AA-70AF-4E28-A52C-50676B51A287}" destId="{41290723-F512-4CCE-8805-7EBFC17C077B}" srcOrd="2" destOrd="1" presId="urn:microsoft.com/office/officeart/2008/layout/LinedList"/>
    <dgm:cxn modelId="{87810073-9CD9-45EB-9A31-A60A8E87A100}" type="presParOf" srcId="{042B18AA-70AF-4E28-A52C-50676B51A287}" destId="{E7290C8A-CE93-48AA-BD68-B11B838A14CB}" srcOrd="3" destOrd="1" presId="urn:microsoft.com/office/officeart/2008/layout/LinedList"/>
    <dgm:cxn modelId="{E42B806B-28A6-49C6-A5A0-ACD12257F68E}" type="presParOf" srcId="{042B18AA-70AF-4E28-A52C-50676B51A287}" destId="{FFC3C51F-3047-42FC-847C-5CA33C559037}" srcOrd="4" destOrd="1" presId="urn:microsoft.com/office/officeart/2008/layout/LinedList"/>
    <dgm:cxn modelId="{9208E22F-D427-4E8E-9E47-A0558264E287}" type="presParOf" srcId="{FFC3C51F-3047-42FC-847C-5CA33C559037}" destId="{3641F73C-6D52-4E6C-9881-E55D34A64453}" srcOrd="0" destOrd="4" presId="urn:microsoft.com/office/officeart/2008/layout/LinedList"/>
    <dgm:cxn modelId="{3B031058-3D5D-4B3F-8C49-286F9E818E5A}" type="presParOf" srcId="{FFC3C51F-3047-42FC-847C-5CA33C559037}" destId="{4B6BF950-00B4-44A5-8C15-34C8D97692EF}" srcOrd="1" destOrd="4" presId="urn:microsoft.com/office/officeart/2008/layout/LinedList"/>
    <dgm:cxn modelId="{564052A2-0993-494B-9DD7-6995523F7240}" type="presOf" srcId="{00021300-0F81-42C2-8EA0-6AF1014EE09E}" destId="{4B6BF950-00B4-44A5-8C15-34C8D97692EF}" srcOrd="0" destOrd="0" presId="urn:microsoft.com/office/officeart/2008/layout/LinedList"/>
    <dgm:cxn modelId="{BB24D8A5-65DE-4A81-8D3F-F11F5725BABB}" type="presParOf" srcId="{FFC3C51F-3047-42FC-847C-5CA33C559037}" destId="{CA62F65C-AA2E-4863-999B-C2BC2F85CEC2}" srcOrd="2" destOrd="4" presId="urn:microsoft.com/office/officeart/2008/layout/LinedList"/>
    <dgm:cxn modelId="{811F33CA-FCF8-4B00-8849-7733ACB2BEFE}" type="presParOf" srcId="{042B18AA-70AF-4E28-A52C-50676B51A287}" destId="{8A3CE341-7BCF-45C6-99BF-5C93DEC138A0}" srcOrd="5" destOrd="1" presId="urn:microsoft.com/office/officeart/2008/layout/LinedList"/>
    <dgm:cxn modelId="{B050B8CC-29B1-482D-B259-09195E1F75A1}" type="presParOf" srcId="{042B18AA-70AF-4E28-A52C-50676B51A287}" destId="{D4877467-6E28-4E21-8AF9-2A1925DFD45D}" srcOrd="6" destOrd="1" presId="urn:microsoft.com/office/officeart/2008/layout/LinedList"/>
    <dgm:cxn modelId="{27DB8C9A-FE90-45F3-BF5A-47EAD0D5F611}" type="presParOf" srcId="{042B18AA-70AF-4E28-A52C-50676B51A287}" destId="{86CDED68-A835-4E3D-88DF-D95E4230812E}" srcOrd="7" destOrd="1" presId="urn:microsoft.com/office/officeart/2008/layout/LinedList"/>
    <dgm:cxn modelId="{7A89C1C0-F87D-443F-B02F-F1D663544B3D}" type="presParOf" srcId="{86CDED68-A835-4E3D-88DF-D95E4230812E}" destId="{EF64B683-305A-4D4A-8A1A-57E7CE15E390}" srcOrd="0" destOrd="7" presId="urn:microsoft.com/office/officeart/2008/layout/LinedList"/>
    <dgm:cxn modelId="{280739E3-17FD-4344-9EB2-6CC9AC18C16E}" type="presParOf" srcId="{86CDED68-A835-4E3D-88DF-D95E4230812E}" destId="{2DBF34BB-3F4A-454D-9FAD-6C9F48575974}" srcOrd="1" destOrd="7" presId="urn:microsoft.com/office/officeart/2008/layout/LinedList"/>
    <dgm:cxn modelId="{86311FCD-32A1-4CF7-BE5D-9DF3DE2B9077}" type="presOf" srcId="{FFFC2AC3-1A38-497F-95BC-32764EC2582B}" destId="{2DBF34BB-3F4A-454D-9FAD-6C9F48575974}" srcOrd="0" destOrd="0" presId="urn:microsoft.com/office/officeart/2008/layout/LinedList"/>
    <dgm:cxn modelId="{E7E40B6E-3315-4231-BA18-AD2A6EA378D8}" type="presParOf" srcId="{86CDED68-A835-4E3D-88DF-D95E4230812E}" destId="{3934FCC1-D3F7-4B88-83DB-970E77B3F0E0}" srcOrd="2" destOrd="7" presId="urn:microsoft.com/office/officeart/2008/layout/LinedList"/>
    <dgm:cxn modelId="{EDAE52EB-51D8-4C26-942D-C3C172FD988F}" type="presParOf" srcId="{042B18AA-70AF-4E28-A52C-50676B51A287}" destId="{5F691AA7-41B2-4E8C-83B5-522F2EAF4EB3}" srcOrd="8" destOrd="1" presId="urn:microsoft.com/office/officeart/2008/layout/LinedList"/>
    <dgm:cxn modelId="{E4A61C55-9155-44D2-8BFD-62A0152A3286}" type="presParOf" srcId="{042B18AA-70AF-4E28-A52C-50676B51A287}" destId="{CFCE2EE3-91CA-4264-A26E-835808A3255E}" srcOrd="9" destOrd="1"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D085248-3FC5-4F0E-8453-1AAC95130CB0}">
      <dgm:prSet phldr="0" custT="1"/>
      <dgm:spPr/>
      <dgm:t>
        <a:bodyPr vert="horz" wrap="square"/>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a:lnSpc>
              <a:spcPct val="100000"/>
            </a:lnSpc>
            <a:spcBef>
              <a:spcPct val="0"/>
            </a:spcBef>
            <a:spcAft>
              <a:spcPct val="35000"/>
            </a:spcAft>
          </a:pPr>
          <a:r>
            <a:rPr lang="zh-CN" sz="2000">
              <a:latin typeface="黑体" panose="02010600030101010101" charset="-122"/>
              <a:ea typeface="黑体" panose="02010600030101010101" charset="-122"/>
            </a:rPr>
            <a:t>党的十八以来</a:t>
          </a:r>
          <a:endParaRPr lang="zh-CN" sz="2000">
            <a:latin typeface="黑体" panose="02010600030101010101" charset="-122"/>
            <a:ea typeface="黑体" panose="02010600030101010101" charset="-122"/>
          </a:endParaRPr>
        </a:p>
      </dgm:t>
    </dgm:pt>
    <dgm:pt modelId="{9D2A2C04-9C99-41BD-855E-6FDF0BC5290D}" cxnId="{3D9C385A-752A-4BA7-B63E-14CB9A616713}" type="parTrans">
      <dgm:prSet/>
      <dgm:spPr/>
    </dgm:pt>
    <dgm:pt modelId="{0C7E3A11-302D-4C78-B694-E8096CCA8001}" cxnId="{3D9C385A-752A-4BA7-B63E-14CB9A616713}" type="sibTrans">
      <dgm:prSet/>
      <dgm:spPr/>
    </dgm:pt>
    <dgm:pt modelId="{6C08E217-AD44-4559-8FA1-1F0B507BE958}">
      <dgm:prSet phldr="0" custT="1"/>
      <dgm:spPr/>
      <dgm:t>
        <a:bodyPr vert="horz" wrap="square"/>
        <a:lstStyle>
          <a:lvl1pPr algn="l">
            <a:defRPr sz="1200"/>
          </a:lvl1pPr>
          <a:lvl2pPr marL="114300" indent="-114300" algn="l">
            <a:defRPr sz="1200"/>
          </a:lvl2pPr>
          <a:lvl3pPr marL="228600" indent="-114300" algn="l">
            <a:defRPr sz="1200"/>
          </a:lvl3pPr>
          <a:lvl4pPr marL="342900" indent="-114300" algn="l">
            <a:defRPr sz="1200"/>
          </a:lvl4pPr>
          <a:lvl5pPr marL="457200" indent="-114300" algn="l">
            <a:defRPr sz="1200"/>
          </a:lvl5pPr>
          <a:lvl6pPr marL="571500" indent="-114300" algn="l">
            <a:defRPr sz="1200"/>
          </a:lvl6pPr>
          <a:lvl7pPr marL="685800" indent="-114300" algn="l">
            <a:defRPr sz="1200"/>
          </a:lvl7pPr>
          <a:lvl8pPr marL="800100" indent="-114300" algn="l">
            <a:defRPr sz="1200"/>
          </a:lvl8pPr>
          <a:lvl9pPr marL="914400" indent="-114300" algn="l">
            <a:defRPr sz="1200"/>
          </a:lvl9pPr>
        </a:lstStyle>
        <a:p>
          <a:pPr>
            <a:lnSpc>
              <a:spcPct val="100000"/>
            </a:lnSpc>
            <a:spcBef>
              <a:spcPct val="0"/>
            </a:spcBef>
            <a:spcAft>
              <a:spcPct val="15000"/>
            </a:spcAft>
          </a:pPr>
          <a:r>
            <a:rPr sz="2400">
              <a:latin typeface="仿宋" panose="02010609060101010101" charset="-122"/>
              <a:ea typeface="仿宋" panose="02010609060101010101" charset="-122"/>
            </a:rPr>
            <a:t>习近平总书记多次</a:t>
          </a:r>
          <a:r>
            <a:rPr lang="zh-CN" sz="2400">
              <a:latin typeface="仿宋" panose="02010609060101010101" charset="-122"/>
              <a:ea typeface="仿宋" panose="02010609060101010101" charset="-122"/>
            </a:rPr>
            <a:t>就安全生产工作</a:t>
          </a:r>
          <a:r>
            <a:rPr sz="2400">
              <a:latin typeface="仿宋" panose="02010609060101010101" charset="-122"/>
              <a:ea typeface="仿宋" panose="02010609060101010101" charset="-122"/>
            </a:rPr>
            <a:t>作出重要指示批示</a:t>
          </a:r>
          <a:r>
            <a:rPr lang="zh-CN" sz="2400">
              <a:latin typeface="仿宋" panose="02010609060101010101" charset="-122"/>
              <a:ea typeface="仿宋" panose="02010609060101010101" charset="-122"/>
            </a:rPr>
            <a:t>。</a:t>
          </a:r>
          <a:r>
            <a:rPr lang="zh-CN" sz="2400">
              <a:latin typeface="仿宋" panose="02010609060101010101" charset="-122"/>
              <a:ea typeface="仿宋" panose="02010609060101010101" charset="-122"/>
            </a:rPr>
            <a:t/>
          </a:r>
          <a:endParaRPr lang="zh-CN" sz="2400">
            <a:latin typeface="仿宋" panose="02010609060101010101" charset="-122"/>
            <a:ea typeface="仿宋" panose="02010609060101010101" charset="-122"/>
          </a:endParaRPr>
        </a:p>
      </dgm:t>
    </dgm:pt>
    <dgm:pt modelId="{05D50961-4835-421C-BC13-97C365BBD39E}" cxnId="{8E9D27E9-647F-4B09-89A0-F24E90E3D2CE}" type="parTrans">
      <dgm:prSet/>
      <dgm:spPr/>
    </dgm:pt>
    <dgm:pt modelId="{9B6DB9BC-760B-42B0-B03D-600031B9E912}" cxnId="{8E9D27E9-647F-4B09-89A0-F24E90E3D2CE}" type="sibTrans">
      <dgm:prSet/>
      <dgm:spPr/>
    </dgm:pt>
    <dgm:pt modelId="{79F64CC5-B0A0-473A-A647-A8DB6562D23B}">
      <dgm:prSet phldrT="[文本]" phldr="0" custT="1"/>
      <dgm:spPr/>
      <dgm:t>
        <a:bodyPr vert="horz" wrap="square"/>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a:lnSpc>
              <a:spcPct val="100000"/>
            </a:lnSpc>
            <a:spcBef>
              <a:spcPct val="0"/>
            </a:spcBef>
            <a:spcAft>
              <a:spcPct val="35000"/>
            </a:spcAft>
          </a:pPr>
          <a:r>
            <a:rPr lang="en-US" altLang="zh-CN" sz="2000">
              <a:latin typeface="Times New Roman" panose="02020603050405020304" charset="0"/>
              <a:cs typeface="Times New Roman" panose="02020603050405020304" charset="0"/>
            </a:rPr>
            <a:t>2016</a:t>
          </a:r>
          <a:r>
            <a:rPr lang="zh-CN" altLang="en-US" sz="2000">
              <a:latin typeface="黑体" panose="02010600030101010101" charset="-122"/>
              <a:ea typeface="黑体" panose="02010600030101010101" charset="-122"/>
              <a:cs typeface="Times New Roman" panose="02020603050405020304" charset="0"/>
            </a:rPr>
            <a:t>年</a:t>
          </a:r>
          <a:r>
            <a:rPr lang="zh-CN" sz="2000">
              <a:latin typeface="黑体" panose="02010600030101010101" charset="-122"/>
              <a:ea typeface="黑体" panose="02010600030101010101" charset="-122"/>
            </a:rPr>
            <a:t>，</a:t>
          </a:r>
          <a:r>
            <a:rPr lang="zh-CN" altLang="en-US" sz="2000">
              <a:latin typeface="黑体" panose="02010600030101010101" charset="-122"/>
              <a:ea typeface="黑体" panose="02010600030101010101" charset="-122"/>
            </a:rPr>
            <a:t>《中共中央、国务院印发关于推进安全生产领域改革发展的意见》</a:t>
          </a:r>
          <a:r>
            <a:rPr lang="zh-CN" altLang="en-US" sz="2000">
              <a:latin typeface="黑体" panose="02010600030101010101" charset="-122"/>
              <a:ea typeface="黑体" panose="02010600030101010101" charset="-122"/>
            </a:rPr>
            <a:t/>
          </a:r>
          <a:endParaRPr lang="zh-CN" altLang="en-US" sz="2000">
            <a:latin typeface="黑体" panose="02010600030101010101" charset="-122"/>
            <a:ea typeface="黑体" panose="02010600030101010101" charset="-122"/>
          </a:endParaRPr>
        </a:p>
      </dgm:t>
    </dgm:pt>
    <dgm:pt modelId="{702F6268-E14C-45D5-8115-297DAA4B759C}" cxnId="{0670FB0C-17B8-430A-98DA-4EB2BDDA58C0}" type="parTrans">
      <dgm:prSet/>
      <dgm:spPr/>
      <dgm:t>
        <a:bodyPr/>
        <a:p>
          <a:endParaRPr lang="zh-CN" altLang="en-US"/>
        </a:p>
      </dgm:t>
    </dgm:pt>
    <dgm:pt modelId="{981E424B-A63B-4DF7-BC97-1D5B2B7044B1}" cxnId="{0670FB0C-17B8-430A-98DA-4EB2BDDA58C0}" type="sibTrans">
      <dgm:prSet/>
      <dgm:spPr/>
      <dgm:t>
        <a:bodyPr/>
        <a:p>
          <a:endParaRPr lang="zh-CN" altLang="en-US"/>
        </a:p>
      </dgm:t>
    </dgm:pt>
    <dgm:pt modelId="{2D13FC9F-EC2B-461C-9CAF-7087C672E397}">
      <dgm:prSet phldr="0" custT="1"/>
      <dgm:spPr/>
      <dgm:t>
        <a:bodyPr vert="horz" wrap="square"/>
        <a:p>
          <a:pPr>
            <a:lnSpc>
              <a:spcPct val="100000"/>
            </a:lnSpc>
            <a:spcBef>
              <a:spcPct val="0"/>
            </a:spcBef>
            <a:spcAft>
              <a:spcPct val="15000"/>
            </a:spcAft>
          </a:pPr>
          <a:r>
            <a:rPr sz="2400">
              <a:latin typeface="仿宋_GB2312" panose="02010609030101010101" charset="-122"/>
              <a:ea typeface="仿宋_GB2312" panose="02010609030101010101" charset="-122"/>
            </a:rPr>
            <a:t>对安全生产工作作出重大系统性部署，着重解决安全生产体制机制等深层次问题</a:t>
          </a:r>
          <a:r>
            <a:rPr lang="zh-CN" sz="2400">
              <a:latin typeface="仿宋_GB2312" panose="02010609030101010101" charset="-122"/>
              <a:ea typeface="仿宋_GB2312" panose="02010609030101010101" charset="-122"/>
            </a:rPr>
            <a:t>。</a:t>
          </a:r>
          <a:r>
            <a:rPr lang="zh-CN" sz="2400">
              <a:latin typeface="仿宋_GB2312" panose="02010609030101010101" charset="-122"/>
              <a:ea typeface="仿宋_GB2312" panose="02010609030101010101" charset="-122"/>
            </a:rPr>
            <a:t/>
          </a:r>
          <a:endParaRPr lang="zh-CN" sz="2400">
            <a:latin typeface="仿宋_GB2312" panose="02010609030101010101" charset="-122"/>
            <a:ea typeface="仿宋_GB2312" panose="02010609030101010101" charset="-122"/>
          </a:endParaRPr>
        </a:p>
      </dgm:t>
    </dgm:pt>
    <dgm:pt modelId="{F91E6F16-AF31-4EA3-977F-2C13E6BEC197}" cxnId="{7918E0D8-88CE-406F-9E04-9E462BFE1B8E}" type="parTrans">
      <dgm:prSet/>
      <dgm:spPr/>
    </dgm:pt>
    <dgm:pt modelId="{EBBD6FFD-48ED-436B-BBEA-63E7E9406AD5}" cxnId="{7918E0D8-88CE-406F-9E04-9E462BFE1B8E}" type="sibTrans">
      <dgm:prSet/>
      <dgm:spPr/>
    </dgm:pt>
    <dgm:pt modelId="{D4AB1542-9F74-4E45-B615-57F5DFDC43EE}">
      <dgm:prSet phldrT="[文本]" phldr="0" custT="1"/>
      <dgm:spPr/>
      <dgm:t>
        <a:bodyPr vert="horz" wrap="square"/>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a:lnSpc>
              <a:spcPct val="100000"/>
            </a:lnSpc>
            <a:spcBef>
              <a:spcPct val="0"/>
            </a:spcBef>
            <a:spcAft>
              <a:spcPct val="35000"/>
            </a:spcAft>
          </a:pPr>
          <a:r>
            <a:rPr lang="en-US" altLang="zh-CN" sz="2000">
              <a:latin typeface="Times New Roman" panose="02020603050405020304" charset="0"/>
              <a:cs typeface="Times New Roman" panose="02020603050405020304" charset="0"/>
            </a:rPr>
            <a:t>2018</a:t>
          </a:r>
          <a:r>
            <a:rPr lang="zh-CN" altLang="en-US" sz="2000">
              <a:latin typeface="黑体" panose="02010600030101010101" charset="-122"/>
              <a:ea typeface="黑体" panose="02010600030101010101" charset="-122"/>
              <a:cs typeface="Times New Roman" panose="02020603050405020304" charset="0"/>
            </a:rPr>
            <a:t>年，党和国家机构改革</a:t>
          </a:r>
          <a:r>
            <a:rPr lang="zh-CN" altLang="en-US" sz="2000">
              <a:latin typeface="黑体" panose="02010600030101010101" charset="-122"/>
              <a:ea typeface="黑体" panose="02010600030101010101" charset="-122"/>
              <a:cs typeface="Times New Roman" panose="02020603050405020304" charset="0"/>
            </a:rPr>
            <a:t/>
          </a:r>
          <a:endParaRPr lang="zh-CN" altLang="en-US" sz="2000">
            <a:latin typeface="黑体" panose="02010600030101010101" charset="-122"/>
            <a:ea typeface="黑体" panose="02010600030101010101" charset="-122"/>
            <a:cs typeface="Times New Roman" panose="02020603050405020304" charset="0"/>
          </a:endParaRPr>
        </a:p>
      </dgm:t>
    </dgm:pt>
    <dgm:pt modelId="{DCA1BD93-FD98-4A06-8ECE-28E6935BECED}" cxnId="{82E62C94-9412-43AE-A2FF-035C5A2261D5}" type="parTrans">
      <dgm:prSet/>
      <dgm:spPr/>
      <dgm:t>
        <a:bodyPr/>
        <a:p>
          <a:endParaRPr lang="zh-CN" altLang="en-US"/>
        </a:p>
      </dgm:t>
    </dgm:pt>
    <dgm:pt modelId="{69748832-ECC5-4F63-A6AC-8504A7E906B9}" cxnId="{82E62C94-9412-43AE-A2FF-035C5A2261D5}" type="sibTrans">
      <dgm:prSet/>
      <dgm:spPr/>
      <dgm:t>
        <a:bodyPr/>
        <a:p>
          <a:endParaRPr lang="zh-CN" altLang="en-US"/>
        </a:p>
      </dgm:t>
    </dgm:pt>
    <dgm:pt modelId="{554247E0-E480-4107-966E-FD46EC0922D5}">
      <dgm:prSet phldr="0" custT="1"/>
      <dgm:spPr/>
      <dgm:t>
        <a:bodyPr vert="horz" wrap="square"/>
        <a:p>
          <a:pPr>
            <a:lnSpc>
              <a:spcPct val="100000"/>
            </a:lnSpc>
            <a:spcBef>
              <a:spcPct val="0"/>
            </a:spcBef>
            <a:spcAft>
              <a:spcPct val="15000"/>
            </a:spcAft>
          </a:pPr>
          <a:r>
            <a:rPr sz="2400">
              <a:latin typeface="仿宋_GB2312" panose="02010609030101010101" charset="-122"/>
              <a:ea typeface="仿宋_GB2312" panose="02010609030101010101" charset="-122"/>
            </a:rPr>
            <a:t>原国家安监总局的职责划入应急管理部，其他有关部门和职责也作了调整</a:t>
          </a:r>
          <a:r>
            <a:rPr lang="zh-CN" sz="2400">
              <a:latin typeface="仿宋_GB2312" panose="02010609030101010101" charset="-122"/>
              <a:ea typeface="仿宋_GB2312" panose="02010609030101010101" charset="-122"/>
            </a:rPr>
            <a:t>。</a:t>
          </a:r>
          <a:r>
            <a:rPr lang="zh-CN" sz="2400">
              <a:latin typeface="仿宋_GB2312" panose="02010609030101010101" charset="-122"/>
              <a:ea typeface="仿宋_GB2312" panose="02010609030101010101" charset="-122"/>
            </a:rPr>
            <a:t/>
          </a:r>
          <a:endParaRPr lang="zh-CN" sz="2400">
            <a:latin typeface="仿宋_GB2312" panose="02010609030101010101" charset="-122"/>
            <a:ea typeface="仿宋_GB2312" panose="02010609030101010101" charset="-122"/>
          </a:endParaRPr>
        </a:p>
      </dgm:t>
    </dgm:pt>
    <dgm:pt modelId="{309D3594-CD5A-4F4A-9A96-2F2F0BDA8A88}" cxnId="{19F6E1A2-A525-4657-A383-317487173574}" type="parTrans">
      <dgm:prSet/>
      <dgm:spPr/>
    </dgm:pt>
    <dgm:pt modelId="{BF84B3C3-2BB1-456E-8F6A-7640A912CBE4}" cxnId="{19F6E1A2-A525-4657-A383-317487173574}" type="sibTrans">
      <dgm:prSet/>
      <dgm:spPr/>
    </dgm:pt>
    <dgm:pt modelId="{E484A0DB-ADE2-41BB-B1F9-A397557174FE}">
      <dgm:prSet phldrT="[文本]" phldr="0" custT="1"/>
      <dgm:spPr/>
      <dgm:t>
        <a:bodyPr vert="horz" wrap="square"/>
        <a:lstStyle>
          <a:lvl1pPr algn="l">
            <a:defRPr sz="1200"/>
          </a:lvl1pPr>
          <a:lvl2pPr marL="57150" indent="-57150" algn="l">
            <a:defRPr sz="900"/>
          </a:lvl2pPr>
          <a:lvl3pPr marL="114300" indent="-57150" algn="l">
            <a:defRPr sz="900"/>
          </a:lvl3pPr>
          <a:lvl4pPr marL="171450" indent="-57150" algn="l">
            <a:defRPr sz="900"/>
          </a:lvl4pPr>
          <a:lvl5pPr marL="228600" indent="-57150" algn="l">
            <a:defRPr sz="900"/>
          </a:lvl5pPr>
          <a:lvl6pPr marL="285750" indent="-57150" algn="l">
            <a:defRPr sz="900"/>
          </a:lvl6pPr>
          <a:lvl7pPr marL="342900" indent="-57150" algn="l">
            <a:defRPr sz="900"/>
          </a:lvl7pPr>
          <a:lvl8pPr marL="400050" indent="-57150" algn="l">
            <a:defRPr sz="900"/>
          </a:lvl8pPr>
          <a:lvl9pPr marL="457200" indent="-57150" algn="l">
            <a:defRPr sz="900"/>
          </a:lvl9pPr>
        </a:lstStyle>
        <a:p>
          <a:pPr>
            <a:lnSpc>
              <a:spcPct val="100000"/>
            </a:lnSpc>
            <a:spcBef>
              <a:spcPct val="0"/>
            </a:spcBef>
            <a:spcAft>
              <a:spcPct val="35000"/>
            </a:spcAft>
          </a:pPr>
          <a:r>
            <a:rPr lang="en-US" altLang="zh-CN" sz="2000">
              <a:latin typeface="Times New Roman" panose="02020603050405020304" charset="0"/>
              <a:cs typeface="Times New Roman" panose="02020603050405020304" charset="0"/>
            </a:rPr>
            <a:t>2021</a:t>
          </a:r>
          <a:r>
            <a:rPr lang="zh-CN" altLang="en-US" sz="2000">
              <a:latin typeface="黑体" panose="02010600030101010101" charset="-122"/>
              <a:ea typeface="黑体" panose="02010600030101010101" charset="-122"/>
              <a:cs typeface="Times New Roman" panose="02020603050405020304" charset="0"/>
            </a:rPr>
            <a:t>年，《国民经济和社会发展第十四个五年规划和2035年远景目标纲要》</a:t>
          </a:r>
          <a:r>
            <a:rPr lang="zh-CN" altLang="en-US" sz="2000">
              <a:latin typeface="黑体" panose="02010600030101010101" charset="-122"/>
              <a:ea typeface="黑体" panose="02010600030101010101" charset="-122"/>
              <a:cs typeface="Times New Roman" panose="02020603050405020304" charset="0"/>
            </a:rPr>
            <a:t/>
          </a:r>
          <a:endParaRPr lang="zh-CN" altLang="en-US" sz="2000">
            <a:latin typeface="黑体" panose="02010600030101010101" charset="-122"/>
            <a:ea typeface="黑体" panose="02010600030101010101" charset="-122"/>
            <a:cs typeface="Times New Roman" panose="02020603050405020304" charset="0"/>
          </a:endParaRPr>
        </a:p>
      </dgm:t>
    </dgm:pt>
    <dgm:pt modelId="{0D3844BD-A934-4ADF-8CEC-4B7101CACCC9}" cxnId="{7B3DF9DA-F7C8-41CE-A35B-4412A034ACC8}" type="parTrans">
      <dgm:prSet/>
      <dgm:spPr/>
      <dgm:t>
        <a:bodyPr/>
        <a:p>
          <a:endParaRPr lang="zh-CN" altLang="en-US"/>
        </a:p>
      </dgm:t>
    </dgm:pt>
    <dgm:pt modelId="{FC59B45A-A616-4E16-B98F-7EBC1D5DDF85}" cxnId="{7B3DF9DA-F7C8-41CE-A35B-4412A034ACC8}" type="sibTrans">
      <dgm:prSet/>
      <dgm:spPr/>
      <dgm:t>
        <a:bodyPr/>
        <a:p>
          <a:endParaRPr lang="zh-CN" altLang="en-US"/>
        </a:p>
      </dgm:t>
    </dgm:pt>
    <dgm:pt modelId="{9B56230B-AAD7-44F0-990B-CB10634DDBF6}">
      <dgm:prSet phldr="0" custT="1"/>
      <dgm:spPr/>
      <dgm:t>
        <a:bodyPr vert="horz" wrap="square"/>
        <a:p>
          <a:pPr>
            <a:lnSpc>
              <a:spcPct val="100000"/>
            </a:lnSpc>
            <a:spcBef>
              <a:spcPct val="0"/>
            </a:spcBef>
            <a:spcAft>
              <a:spcPct val="15000"/>
            </a:spcAft>
          </a:pPr>
          <a:r>
            <a:rPr sz="2400">
              <a:latin typeface="仿宋_GB2312" panose="02010609030101010101" charset="-122"/>
              <a:ea typeface="仿宋_GB2312" panose="02010609030101010101" charset="-122"/>
            </a:rPr>
            <a:t>完善和落实安全生产责任制，建立公共安全隐患排查和安全预防控制体系；</a:t>
          </a:r>
          <a:endParaRPr sz="2400">
            <a:latin typeface="仿宋_GB2312" panose="02010609030101010101" charset="-122"/>
            <a:ea typeface="仿宋_GB2312" panose="02010609030101010101" charset="-122"/>
          </a:endParaRPr>
        </a:p>
      </dgm:t>
    </dgm:pt>
    <dgm:pt modelId="{6066CE7A-7B55-4D5D-A34E-5A12891BF10F}" cxnId="{68357D48-11E9-472D-8DE5-B02089D11476}" type="parTrans">
      <dgm:prSet/>
      <dgm:spPr/>
    </dgm:pt>
    <dgm:pt modelId="{09264AEC-D98B-44C1-A251-5FFD59394A73}" cxnId="{68357D48-11E9-472D-8DE5-B02089D11476}" type="sibTrans">
      <dgm:prSet/>
      <dgm:spPr/>
    </dgm:pt>
    <dgm:pt modelId="{038DC8A6-6906-484E-94FE-09B04C40E8EE}">
      <dgm:prSet phldr="0" custT="1"/>
      <dgm:spPr/>
      <dgm:t>
        <a:bodyPr vert="horz" wrap="square"/>
        <a:p>
          <a:pPr>
            <a:lnSpc>
              <a:spcPct val="100000"/>
            </a:lnSpc>
            <a:spcBef>
              <a:spcPct val="0"/>
            </a:spcBef>
            <a:spcAft>
              <a:spcPct val="15000"/>
            </a:spcAft>
          </a:pPr>
          <a:r>
            <a:rPr sz="2400">
              <a:latin typeface="仿宋_GB2312" panose="02010609030101010101" charset="-122"/>
              <a:ea typeface="仿宋_GB2312" panose="02010609030101010101" charset="-122"/>
            </a:rPr>
            <a:t>建立企业全员安全生产责任制度，压实企业安全生产主体责任等</a:t>
          </a:r>
          <a:r>
            <a:rPr lang="zh-CN" sz="2400">
              <a:latin typeface="仿宋_GB2312" panose="02010609030101010101" charset="-122"/>
              <a:ea typeface="仿宋_GB2312" panose="02010609030101010101" charset="-122"/>
            </a:rPr>
            <a:t>。</a:t>
          </a:r>
          <a:r>
            <a:rPr lang="zh-CN" sz="2400">
              <a:latin typeface="仿宋_GB2312" panose="02010609030101010101" charset="-122"/>
              <a:ea typeface="仿宋_GB2312" panose="02010609030101010101" charset="-122"/>
            </a:rPr>
            <a:t/>
          </a:r>
          <a:endParaRPr lang="zh-CN" sz="2400">
            <a:latin typeface="仿宋_GB2312" panose="02010609030101010101" charset="-122"/>
            <a:ea typeface="仿宋_GB2312" panose="02010609030101010101" charset="-122"/>
          </a:endParaRPr>
        </a:p>
      </dgm:t>
    </dgm:pt>
    <dgm:pt modelId="{77A63675-C41A-417F-A0B8-9FA3450295AA}" cxnId="{771A14A1-7E98-47F5-B05D-FF0D9A35375E}" type="parTrans">
      <dgm:prSet/>
      <dgm:spPr/>
    </dgm:pt>
    <dgm:pt modelId="{5E29A5E9-E23B-45D4-A2FB-404FCFC1BBD3}" cxnId="{771A14A1-7E98-47F5-B05D-FF0D9A35375E}" type="sibTrans">
      <dgm:prSet/>
      <dgm:spPr/>
    </dgm:pt>
    <dgm:pt modelId="{EE3CB678-3AF3-48EB-A9A3-4C9B3B638DF4}" type="pres">
      <dgm:prSet presAssocID="{501C80C4-3C37-4B06-AC2A-25F05322FDE0}" presName="linear" presStyleCnt="0">
        <dgm:presLayoutVars>
          <dgm:dir/>
          <dgm:animLvl val="lvl"/>
          <dgm:resizeHandles val="exact"/>
        </dgm:presLayoutVars>
      </dgm:prSet>
      <dgm:spPr/>
    </dgm:pt>
    <dgm:pt modelId="{240F2A4C-3AE5-4ACF-8207-A606D320DF25}" type="pres">
      <dgm:prSet presAssocID="{7D085248-3FC5-4F0E-8453-1AAC95130CB0}" presName="parentLin" presStyleCnt="0"/>
      <dgm:spPr/>
    </dgm:pt>
    <dgm:pt modelId="{37D95433-951F-4701-BC85-E205F092A93F}" type="pres">
      <dgm:prSet presAssocID="{7D085248-3FC5-4F0E-8453-1AAC95130CB0}" presName="parentLeftMargin" presStyleCnt="0"/>
      <dgm:spPr/>
    </dgm:pt>
    <dgm:pt modelId="{12085390-2CB6-42B2-BECC-4D7D523AE303}" type="pres">
      <dgm:prSet presAssocID="{7D085248-3FC5-4F0E-8453-1AAC95130CB0}" presName="parentText" presStyleLbl="node1" presStyleIdx="0" presStyleCnt="4">
        <dgm:presLayoutVars>
          <dgm:chMax val="0"/>
          <dgm:bulletEnabled val="1"/>
        </dgm:presLayoutVars>
      </dgm:prSet>
      <dgm:spPr/>
    </dgm:pt>
    <dgm:pt modelId="{647DD8E6-D226-4211-95DE-5E6CD767ABA3}" type="pres">
      <dgm:prSet presAssocID="{7D085248-3FC5-4F0E-8453-1AAC95130CB0}" presName="negativeSpace" presStyleCnt="0"/>
      <dgm:spPr/>
    </dgm:pt>
    <dgm:pt modelId="{EC77D093-638C-4EF8-9A7D-A04E5F5444D7}" type="pres">
      <dgm:prSet presAssocID="{7D085248-3FC5-4F0E-8453-1AAC95130CB0}" presName="childText" presStyleLbl="conFgAcc1" presStyleIdx="0" presStyleCnt="4">
        <dgm:presLayoutVars>
          <dgm:bulletEnabled val="1"/>
        </dgm:presLayoutVars>
      </dgm:prSet>
      <dgm:spPr/>
    </dgm:pt>
    <dgm:pt modelId="{1D4A958B-16ED-4C8F-AA4B-D7809D7B7966}" type="pres">
      <dgm:prSet presAssocID="{0C7E3A11-302D-4C78-B694-E8096CCA8001}" presName="spaceBetweenRectangles" presStyleCnt="0"/>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1" presStyleCnt="4">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1" presStyleCnt="4">
        <dgm:presLayoutVars>
          <dgm:bulletEnabled val="1"/>
        </dgm:presLayoutVars>
      </dgm:prSet>
      <dgm:spPr/>
    </dgm:pt>
    <dgm:pt modelId="{6402558A-B637-4118-8793-2FA57B2393DA}" type="pres">
      <dgm:prSet presAssocID="{981E424B-A63B-4DF7-BC97-1D5B2B7044B1}" presName="spaceBetweenRectangles" presStyleCnt="0"/>
      <dgm:spPr/>
    </dgm:pt>
    <dgm:pt modelId="{8E561E53-8519-43F2-B9E7-546C3EB01970}" type="pres">
      <dgm:prSet presAssocID="{D4AB1542-9F74-4E45-B615-57F5DFDC43EE}" presName="parentLin" presStyleCnt="0"/>
      <dgm:spPr/>
    </dgm:pt>
    <dgm:pt modelId="{3559B5A5-3E91-49F5-A868-297DBB575668}" type="pres">
      <dgm:prSet presAssocID="{D4AB1542-9F74-4E45-B615-57F5DFDC43EE}" presName="parentLeftMargin" presStyleCnt="0"/>
      <dgm:spPr/>
    </dgm:pt>
    <dgm:pt modelId="{48FABA9F-C289-434B-8864-E8FC1B5C2F60}" type="pres">
      <dgm:prSet presAssocID="{D4AB1542-9F74-4E45-B615-57F5DFDC43EE}" presName="parentText" presStyleLbl="node1" presStyleIdx="2" presStyleCnt="4">
        <dgm:presLayoutVars>
          <dgm:chMax val="0"/>
          <dgm:bulletEnabled val="1"/>
        </dgm:presLayoutVars>
      </dgm:prSet>
      <dgm:spPr/>
    </dgm:pt>
    <dgm:pt modelId="{72F65D9D-7898-4EE1-ADBC-A6F5139DEC13}" type="pres">
      <dgm:prSet presAssocID="{D4AB1542-9F74-4E45-B615-57F5DFDC43EE}" presName="negativeSpace" presStyleCnt="0"/>
      <dgm:spPr/>
    </dgm:pt>
    <dgm:pt modelId="{6B4B0D2A-F76A-4881-A678-1599A9C1764F}" type="pres">
      <dgm:prSet presAssocID="{D4AB1542-9F74-4E45-B615-57F5DFDC43EE}" presName="childText" presStyleLbl="conFgAcc1" presStyleIdx="2" presStyleCnt="4">
        <dgm:presLayoutVars>
          <dgm:bulletEnabled val="1"/>
        </dgm:presLayoutVars>
      </dgm:prSet>
      <dgm:spPr/>
    </dgm:pt>
    <dgm:pt modelId="{4CCA9E30-BEB2-4B5D-BA10-E5FCB43776E3}" type="pres">
      <dgm:prSet presAssocID="{69748832-ECC5-4F63-A6AC-8504A7E906B9}" presName="spaceBetweenRectangles" presStyleCnt="0"/>
      <dgm:spPr/>
    </dgm:pt>
    <dgm:pt modelId="{E366F1EF-FE80-457B-9C6A-8A0AC673FB1B}" type="pres">
      <dgm:prSet presAssocID="{E484A0DB-ADE2-41BB-B1F9-A397557174FE}" presName="parentLin" presStyleCnt="0"/>
      <dgm:spPr/>
    </dgm:pt>
    <dgm:pt modelId="{06AA40BB-9886-4B46-8ECB-F4B42996D2E4}" type="pres">
      <dgm:prSet presAssocID="{E484A0DB-ADE2-41BB-B1F9-A397557174FE}" presName="parentLeftMargin" presStyleCnt="0"/>
      <dgm:spPr/>
    </dgm:pt>
    <dgm:pt modelId="{E2F3FA2F-E1C7-4C05-8B05-C32B42A9A930}" type="pres">
      <dgm:prSet presAssocID="{E484A0DB-ADE2-41BB-B1F9-A397557174FE}" presName="parentText" presStyleLbl="node1" presStyleIdx="3" presStyleCnt="4">
        <dgm:presLayoutVars>
          <dgm:chMax val="0"/>
          <dgm:bulletEnabled val="1"/>
        </dgm:presLayoutVars>
      </dgm:prSet>
      <dgm:spPr/>
    </dgm:pt>
    <dgm:pt modelId="{C36A5161-621C-488B-95ED-161DD8C18700}" type="pres">
      <dgm:prSet presAssocID="{E484A0DB-ADE2-41BB-B1F9-A397557174FE}" presName="negativeSpace" presStyleCnt="0"/>
      <dgm:spPr/>
    </dgm:pt>
    <dgm:pt modelId="{F2D507D6-5CB7-4C81-896F-18FAF0126329}" type="pres">
      <dgm:prSet presAssocID="{E484A0DB-ADE2-41BB-B1F9-A397557174FE}" presName="childText" presStyleLbl="conFgAcc1" presStyleIdx="3" presStyleCnt="4">
        <dgm:presLayoutVars>
          <dgm:bulletEnabled val="1"/>
        </dgm:presLayoutVars>
      </dgm:prSet>
      <dgm:spPr/>
    </dgm:pt>
  </dgm:ptLst>
  <dgm:cxnLst>
    <dgm:cxn modelId="{3D9C385A-752A-4BA7-B63E-14CB9A616713}" srcId="{501C80C4-3C37-4B06-AC2A-25F05322FDE0}" destId="{7D085248-3FC5-4F0E-8453-1AAC95130CB0}" srcOrd="0" destOrd="0" parTransId="{9D2A2C04-9C99-41BD-855E-6FDF0BC5290D}" sibTransId="{0C7E3A11-302D-4C78-B694-E8096CCA8001}"/>
    <dgm:cxn modelId="{8E9D27E9-647F-4B09-89A0-F24E90E3D2CE}" srcId="{7D085248-3FC5-4F0E-8453-1AAC95130CB0}" destId="{6C08E217-AD44-4559-8FA1-1F0B507BE958}" srcOrd="0" destOrd="0" parTransId="{05D50961-4835-421C-BC13-97C365BBD39E}" sibTransId="{9B6DB9BC-760B-42B0-B03D-600031B9E912}"/>
    <dgm:cxn modelId="{0670FB0C-17B8-430A-98DA-4EB2BDDA58C0}" srcId="{501C80C4-3C37-4B06-AC2A-25F05322FDE0}" destId="{79F64CC5-B0A0-473A-A647-A8DB6562D23B}" srcOrd="1" destOrd="0" parTransId="{702F6268-E14C-45D5-8115-297DAA4B759C}" sibTransId="{981E424B-A63B-4DF7-BC97-1D5B2B7044B1}"/>
    <dgm:cxn modelId="{7918E0D8-88CE-406F-9E04-9E462BFE1B8E}" srcId="{79F64CC5-B0A0-473A-A647-A8DB6562D23B}" destId="{2D13FC9F-EC2B-461C-9CAF-7087C672E397}" srcOrd="0" destOrd="1" parTransId="{F91E6F16-AF31-4EA3-977F-2C13E6BEC197}" sibTransId="{EBBD6FFD-48ED-436B-BBEA-63E7E9406AD5}"/>
    <dgm:cxn modelId="{82E62C94-9412-43AE-A2FF-035C5A2261D5}" srcId="{501C80C4-3C37-4B06-AC2A-25F05322FDE0}" destId="{D4AB1542-9F74-4E45-B615-57F5DFDC43EE}" srcOrd="2" destOrd="0" parTransId="{DCA1BD93-FD98-4A06-8ECE-28E6935BECED}" sibTransId="{69748832-ECC5-4F63-A6AC-8504A7E906B9}"/>
    <dgm:cxn modelId="{19F6E1A2-A525-4657-A383-317487173574}" srcId="{D4AB1542-9F74-4E45-B615-57F5DFDC43EE}" destId="{554247E0-E480-4107-966E-FD46EC0922D5}" srcOrd="0" destOrd="2" parTransId="{309D3594-CD5A-4F4A-9A96-2F2F0BDA8A88}" sibTransId="{BF84B3C3-2BB1-456E-8F6A-7640A912CBE4}"/>
    <dgm:cxn modelId="{7B3DF9DA-F7C8-41CE-A35B-4412A034ACC8}" srcId="{501C80C4-3C37-4B06-AC2A-25F05322FDE0}" destId="{E484A0DB-ADE2-41BB-B1F9-A397557174FE}" srcOrd="3" destOrd="0" parTransId="{0D3844BD-A934-4ADF-8CEC-4B7101CACCC9}" sibTransId="{FC59B45A-A616-4E16-B98F-7EBC1D5DDF85}"/>
    <dgm:cxn modelId="{68357D48-11E9-472D-8DE5-B02089D11476}" srcId="{E484A0DB-ADE2-41BB-B1F9-A397557174FE}" destId="{9B56230B-AAD7-44F0-990B-CB10634DDBF6}" srcOrd="0" destOrd="3" parTransId="{6066CE7A-7B55-4D5D-A34E-5A12891BF10F}" sibTransId="{09264AEC-D98B-44C1-A251-5FFD59394A73}"/>
    <dgm:cxn modelId="{771A14A1-7E98-47F5-B05D-FF0D9A35375E}" srcId="{E484A0DB-ADE2-41BB-B1F9-A397557174FE}" destId="{038DC8A6-6906-484E-94FE-09B04C40E8EE}" srcOrd="1" destOrd="3" parTransId="{77A63675-C41A-417F-A0B8-9FA3450295AA}" sibTransId="{5E29A5E9-E23B-45D4-A2FB-404FCFC1BBD3}"/>
    <dgm:cxn modelId="{377EFFF4-5ECD-4838-AD27-503549C94739}" type="presOf" srcId="{501C80C4-3C37-4B06-AC2A-25F05322FDE0}" destId="{EE3CB678-3AF3-48EB-A9A3-4C9B3B638DF4}" srcOrd="0" destOrd="0" presId="urn:microsoft.com/office/officeart/2005/8/layout/list1"/>
    <dgm:cxn modelId="{7F603522-B3D5-4FD1-AA8C-7DF2E0A25126}" type="presParOf" srcId="{EE3CB678-3AF3-48EB-A9A3-4C9B3B638DF4}" destId="{240F2A4C-3AE5-4ACF-8207-A606D320DF25}" srcOrd="0" destOrd="0" presId="urn:microsoft.com/office/officeart/2005/8/layout/list1"/>
    <dgm:cxn modelId="{B3013406-45F7-4E46-8752-0FC11A82053C}" type="presParOf" srcId="{240F2A4C-3AE5-4ACF-8207-A606D320DF25}" destId="{37D95433-951F-4701-BC85-E205F092A93F}" srcOrd="0" destOrd="0" presId="urn:microsoft.com/office/officeart/2005/8/layout/list1"/>
    <dgm:cxn modelId="{A6DA50A3-3574-454C-AFDB-B8FA1A6635B3}" type="presOf" srcId="{7D085248-3FC5-4F0E-8453-1AAC95130CB0}" destId="{37D95433-951F-4701-BC85-E205F092A93F}" srcOrd="0" destOrd="0" presId="urn:microsoft.com/office/officeart/2005/8/layout/list1"/>
    <dgm:cxn modelId="{B67E540D-CD1B-408B-A3DE-071B81CF4D1A}" type="presParOf" srcId="{240F2A4C-3AE5-4ACF-8207-A606D320DF25}" destId="{12085390-2CB6-42B2-BECC-4D7D523AE303}" srcOrd="1" destOrd="0" presId="urn:microsoft.com/office/officeart/2005/8/layout/list1"/>
    <dgm:cxn modelId="{368B3D5B-C1E3-4B57-992C-B9617302DFCB}" type="presOf" srcId="{7D085248-3FC5-4F0E-8453-1AAC95130CB0}" destId="{12085390-2CB6-42B2-BECC-4D7D523AE303}" srcOrd="0" destOrd="0" presId="urn:microsoft.com/office/officeart/2005/8/layout/list1"/>
    <dgm:cxn modelId="{10172BAC-9BDC-40D3-B14A-CE30AEB1C85C}" type="presParOf" srcId="{EE3CB678-3AF3-48EB-A9A3-4C9B3B638DF4}" destId="{647DD8E6-D226-4211-95DE-5E6CD767ABA3}" srcOrd="1" destOrd="0" presId="urn:microsoft.com/office/officeart/2005/8/layout/list1"/>
    <dgm:cxn modelId="{D57B6B6C-C831-4458-98B8-F47FFD3E8476}" type="presParOf" srcId="{EE3CB678-3AF3-48EB-A9A3-4C9B3B638DF4}" destId="{EC77D093-638C-4EF8-9A7D-A04E5F5444D7}" srcOrd="2" destOrd="0" presId="urn:microsoft.com/office/officeart/2005/8/layout/list1"/>
    <dgm:cxn modelId="{EDA72A6F-9791-4C1F-B62B-B4AAC48E7D97}" type="presOf" srcId="{6C08E217-AD44-4559-8FA1-1F0B507BE958}" destId="{EC77D093-638C-4EF8-9A7D-A04E5F5444D7}" srcOrd="0" destOrd="0" presId="urn:microsoft.com/office/officeart/2005/8/layout/list1"/>
    <dgm:cxn modelId="{A377B3ED-804B-4914-B553-BCE78EA5B309}" type="presParOf" srcId="{EE3CB678-3AF3-48EB-A9A3-4C9B3B638DF4}" destId="{1D4A958B-16ED-4C8F-AA4B-D7809D7B7966}" srcOrd="3" destOrd="0" presId="urn:microsoft.com/office/officeart/2005/8/layout/list1"/>
    <dgm:cxn modelId="{131F48CB-0676-49FE-85BF-9348415C88C3}" type="presParOf" srcId="{EE3CB678-3AF3-48EB-A9A3-4C9B3B638DF4}" destId="{A787D67B-DDA1-4988-8415-DCD48FC3EA83}" srcOrd="4" destOrd="0" presId="urn:microsoft.com/office/officeart/2005/8/layout/list1"/>
    <dgm:cxn modelId="{3D5C7A28-3AB1-4A66-B083-BA806F9FEC9B}" type="presParOf" srcId="{A787D67B-DDA1-4988-8415-DCD48FC3EA83}" destId="{0797CEA2-9F9D-4159-A8DC-2F0D60611F3B}" srcOrd="0" destOrd="4" presId="urn:microsoft.com/office/officeart/2005/8/layout/list1"/>
    <dgm:cxn modelId="{DF295F94-0D7D-45D1-A65F-F1A7ABD7B8C3}" type="presOf" srcId="{79F64CC5-B0A0-473A-A647-A8DB6562D23B}" destId="{0797CEA2-9F9D-4159-A8DC-2F0D60611F3B}" srcOrd="0" destOrd="0" presId="urn:microsoft.com/office/officeart/2005/8/layout/list1"/>
    <dgm:cxn modelId="{EA41B6A3-BFB3-463F-9E13-4FAE303074A5}" type="presParOf" srcId="{A787D67B-DDA1-4988-8415-DCD48FC3EA83}" destId="{2968AA41-C1D3-4EDF-9DB3-378F66B2FD39}" srcOrd="1" destOrd="4" presId="urn:microsoft.com/office/officeart/2005/8/layout/list1"/>
    <dgm:cxn modelId="{69DC3A39-3FE0-4B24-A6BB-C3D2E3475009}" type="presOf" srcId="{79F64CC5-B0A0-473A-A647-A8DB6562D23B}" destId="{2968AA41-C1D3-4EDF-9DB3-378F66B2FD39}" srcOrd="0" destOrd="0" presId="urn:microsoft.com/office/officeart/2005/8/layout/list1"/>
    <dgm:cxn modelId="{FD7017C6-5631-40FC-9541-2F4B0E52FD87}" type="presParOf" srcId="{EE3CB678-3AF3-48EB-A9A3-4C9B3B638DF4}" destId="{D61417B3-60F3-4BE3-8E8F-9CEC27ECBCDA}" srcOrd="5" destOrd="0" presId="urn:microsoft.com/office/officeart/2005/8/layout/list1"/>
    <dgm:cxn modelId="{20348559-43A7-4606-ACEA-0D46C28222EF}" type="presParOf" srcId="{EE3CB678-3AF3-48EB-A9A3-4C9B3B638DF4}" destId="{D167D85B-ED5F-4134-9F18-E6B4BAE0C614}" srcOrd="6" destOrd="0" presId="urn:microsoft.com/office/officeart/2005/8/layout/list1"/>
    <dgm:cxn modelId="{8170C5B2-5BCC-4527-8A1F-E0703E5FB0C8}" type="presOf" srcId="{2D13FC9F-EC2B-461C-9CAF-7087C672E397}" destId="{D167D85B-ED5F-4134-9F18-E6B4BAE0C614}" srcOrd="0" destOrd="0" presId="urn:microsoft.com/office/officeart/2005/8/layout/list1"/>
    <dgm:cxn modelId="{D2215644-253F-4BA9-92C9-00B5EFB0F198}" type="presParOf" srcId="{EE3CB678-3AF3-48EB-A9A3-4C9B3B638DF4}" destId="{6402558A-B637-4118-8793-2FA57B2393DA}" srcOrd="7" destOrd="0" presId="urn:microsoft.com/office/officeart/2005/8/layout/list1"/>
    <dgm:cxn modelId="{6C91430D-1C24-403D-B6E5-F471278ED803}" type="presParOf" srcId="{EE3CB678-3AF3-48EB-A9A3-4C9B3B638DF4}" destId="{8E561E53-8519-43F2-B9E7-546C3EB01970}" srcOrd="8" destOrd="0" presId="urn:microsoft.com/office/officeart/2005/8/layout/list1"/>
    <dgm:cxn modelId="{BD968ECE-0693-4F84-AEE2-7185394B0839}" type="presParOf" srcId="{8E561E53-8519-43F2-B9E7-546C3EB01970}" destId="{3559B5A5-3E91-49F5-A868-297DBB575668}" srcOrd="0" destOrd="8" presId="urn:microsoft.com/office/officeart/2005/8/layout/list1"/>
    <dgm:cxn modelId="{0D7BCDDD-3B90-4D9D-AC28-591A7890A8D3}" type="presOf" srcId="{D4AB1542-9F74-4E45-B615-57F5DFDC43EE}" destId="{3559B5A5-3E91-49F5-A868-297DBB575668}" srcOrd="0" destOrd="0" presId="urn:microsoft.com/office/officeart/2005/8/layout/list1"/>
    <dgm:cxn modelId="{9F2EB1ED-0D09-4E48-9958-C1A56FDA0D77}" type="presParOf" srcId="{8E561E53-8519-43F2-B9E7-546C3EB01970}" destId="{48FABA9F-C289-434B-8864-E8FC1B5C2F60}" srcOrd="1" destOrd="8" presId="urn:microsoft.com/office/officeart/2005/8/layout/list1"/>
    <dgm:cxn modelId="{6C2B2451-B91E-4A1D-BC71-E2CCF33C1FA2}" type="presOf" srcId="{D4AB1542-9F74-4E45-B615-57F5DFDC43EE}" destId="{48FABA9F-C289-434B-8864-E8FC1B5C2F60}" srcOrd="0" destOrd="0" presId="urn:microsoft.com/office/officeart/2005/8/layout/list1"/>
    <dgm:cxn modelId="{798EE00E-8329-4C07-BB12-EEB29B13D0A0}" type="presParOf" srcId="{EE3CB678-3AF3-48EB-A9A3-4C9B3B638DF4}" destId="{72F65D9D-7898-4EE1-ADBC-A6F5139DEC13}" srcOrd="9" destOrd="0" presId="urn:microsoft.com/office/officeart/2005/8/layout/list1"/>
    <dgm:cxn modelId="{E0DC33FB-6606-4A88-A083-AB0AA812CB58}" type="presParOf" srcId="{EE3CB678-3AF3-48EB-A9A3-4C9B3B638DF4}" destId="{6B4B0D2A-F76A-4881-A678-1599A9C1764F}" srcOrd="10" destOrd="0" presId="urn:microsoft.com/office/officeart/2005/8/layout/list1"/>
    <dgm:cxn modelId="{EC8B64A7-5E54-48B5-A6BB-4B63CCF406B2}" type="presOf" srcId="{554247E0-E480-4107-966E-FD46EC0922D5}" destId="{6B4B0D2A-F76A-4881-A678-1599A9C1764F}" srcOrd="0" destOrd="0" presId="urn:microsoft.com/office/officeart/2005/8/layout/list1"/>
    <dgm:cxn modelId="{E520EAD1-24F3-4122-B11F-B4AAD67A0363}" type="presParOf" srcId="{EE3CB678-3AF3-48EB-A9A3-4C9B3B638DF4}" destId="{4CCA9E30-BEB2-4B5D-BA10-E5FCB43776E3}" srcOrd="11" destOrd="0" presId="urn:microsoft.com/office/officeart/2005/8/layout/list1"/>
    <dgm:cxn modelId="{E71B7639-C497-4C00-9AB3-3C30AA298366}" type="presParOf" srcId="{EE3CB678-3AF3-48EB-A9A3-4C9B3B638DF4}" destId="{E366F1EF-FE80-457B-9C6A-8A0AC673FB1B}" srcOrd="12" destOrd="0" presId="urn:microsoft.com/office/officeart/2005/8/layout/list1"/>
    <dgm:cxn modelId="{EE714BC3-CAB6-46EF-AEF7-BB602D3EC744}" type="presParOf" srcId="{E366F1EF-FE80-457B-9C6A-8A0AC673FB1B}" destId="{06AA40BB-9886-4B46-8ECB-F4B42996D2E4}" srcOrd="0" destOrd="12" presId="urn:microsoft.com/office/officeart/2005/8/layout/list1"/>
    <dgm:cxn modelId="{D517AE84-1A22-4EAC-9692-25AA91A0BC00}" type="presOf" srcId="{E484A0DB-ADE2-41BB-B1F9-A397557174FE}" destId="{06AA40BB-9886-4B46-8ECB-F4B42996D2E4}" srcOrd="0" destOrd="0" presId="urn:microsoft.com/office/officeart/2005/8/layout/list1"/>
    <dgm:cxn modelId="{F1297E0B-33CC-4E37-837E-DFCDC8816D03}" type="presParOf" srcId="{E366F1EF-FE80-457B-9C6A-8A0AC673FB1B}" destId="{E2F3FA2F-E1C7-4C05-8B05-C32B42A9A930}" srcOrd="1" destOrd="12" presId="urn:microsoft.com/office/officeart/2005/8/layout/list1"/>
    <dgm:cxn modelId="{35406A5D-6E6A-405E-978F-B3A998B324AB}" type="presOf" srcId="{E484A0DB-ADE2-41BB-B1F9-A397557174FE}" destId="{E2F3FA2F-E1C7-4C05-8B05-C32B42A9A930}" srcOrd="0" destOrd="0" presId="urn:microsoft.com/office/officeart/2005/8/layout/list1"/>
    <dgm:cxn modelId="{1A41ABDA-43DE-42B8-A3CD-B17B349B9F9A}" type="presParOf" srcId="{EE3CB678-3AF3-48EB-A9A3-4C9B3B638DF4}" destId="{C36A5161-621C-488B-95ED-161DD8C18700}" srcOrd="13" destOrd="0" presId="urn:microsoft.com/office/officeart/2005/8/layout/list1"/>
    <dgm:cxn modelId="{D4CFFA1B-9D1D-4FF1-8AE2-6B8B5923FD8F}" type="presParOf" srcId="{EE3CB678-3AF3-48EB-A9A3-4C9B3B638DF4}" destId="{F2D507D6-5CB7-4C81-896F-18FAF0126329}" srcOrd="14" destOrd="0" presId="urn:microsoft.com/office/officeart/2005/8/layout/list1"/>
    <dgm:cxn modelId="{5B065992-B4A3-4322-9A38-C32A27C7C76D}" type="presOf" srcId="{9B56230B-AAD7-44F0-990B-CB10634DDBF6}" destId="{F2D507D6-5CB7-4C81-896F-18FAF0126329}" srcOrd="0" destOrd="0" presId="urn:microsoft.com/office/officeart/2005/8/layout/list1"/>
    <dgm:cxn modelId="{6B6C98DD-3955-4A51-8063-BC588AAE29C7}" type="presOf" srcId="{038DC8A6-6906-484E-94FE-09B04C40E8EE}" destId="{F2D507D6-5CB7-4C81-896F-18FAF0126329}" srcOrd="0" destOrd="1"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6C320EB-5352-40AA-A0A9-C13066E1373C}" type="doc">
      <dgm:prSet loTypeId="urn:microsoft.com/office/officeart/2005/8/layout/list1" loCatId="list" qsTypeId="urn:microsoft.com/office/officeart/2005/8/quickstyle/simple1" qsCatId="simple" csTypeId="urn:microsoft.com/office/officeart/2005/8/colors/accent1_2" csCatId="accent1" phldr="0"/>
      <dgm:spPr/>
      <dgm:t>
        <a:bodyPr/>
        <a:p>
          <a:endParaRPr lang="zh-CN" altLang="en-US"/>
        </a:p>
      </dgm:t>
    </dgm:pt>
    <dgm:pt modelId="{773C5012-55F9-436E-B78B-2A38D8AAA0C0}">
      <dgm:prSet phldrT="[文本]" phldr="0" custT="1"/>
      <dgm:spPr/>
      <dgm:t>
        <a:bodyPr vert="horz" wrap="square"/>
        <a:p>
          <a:pPr>
            <a:lnSpc>
              <a:spcPct val="100000"/>
            </a:lnSpc>
            <a:spcBef>
              <a:spcPct val="0"/>
            </a:spcBef>
            <a:spcAft>
              <a:spcPct val="35000"/>
            </a:spcAft>
          </a:pPr>
          <a:r>
            <a:rPr lang="zh-CN" altLang="en-US" sz="2000" dirty="0">
              <a:uFillTx/>
              <a:latin typeface="仿宋" panose="02010609060101010101" charset="-122"/>
              <a:ea typeface="仿宋" panose="02010609060101010101" charset="-122"/>
              <a:cs typeface="宋体" panose="02010600030101010101" pitchFamily="2" charset="-122"/>
              <a:sym typeface="+mn-ea"/>
            </a:rPr>
            <a:t>《中华人民共和国</a:t>
          </a:r>
          <a:r>
            <a:rPr lang="zh-CN" altLang="en-US" sz="2000" dirty="0">
              <a:uFillTx/>
              <a:latin typeface="仿宋" panose="02010609060101010101" charset="-122"/>
              <a:ea typeface="仿宋" panose="02010609060101010101" charset="-122"/>
              <a:cs typeface="宋体" panose="02010600030101010101" pitchFamily="2" charset="-122"/>
              <a:sym typeface="+mn-ea"/>
            </a:rPr>
            <a:t>安全生产法》第七十四条第二款</a:t>
          </a:r>
          <a:r>
            <a:rPr lang="zh-CN" altLang="en-US" sz="2000" dirty="0">
              <a:uFillTx/>
              <a:latin typeface="仿宋" panose="02010609060101010101" charset="-122"/>
              <a:ea typeface="仿宋" panose="02010609060101010101" charset="-122"/>
              <a:cs typeface="宋体" panose="02010600030101010101" pitchFamily="2" charset="-122"/>
              <a:sym typeface="+mn-ea"/>
            </a:rPr>
            <a:t/>
          </a:r>
          <a:endParaRPr lang="zh-CN" altLang="en-US" sz="2000" dirty="0">
            <a:uFillTx/>
            <a:latin typeface="仿宋" panose="02010609060101010101" charset="-122"/>
            <a:ea typeface="仿宋" panose="02010609060101010101" charset="-122"/>
            <a:cs typeface="宋体" panose="02010600030101010101" pitchFamily="2" charset="-122"/>
            <a:sym typeface="+mn-ea"/>
          </a:endParaRPr>
        </a:p>
      </dgm:t>
    </dgm:pt>
    <dgm:pt modelId="{E1399106-9BE2-43F4-9430-F473CB36780F}" cxnId="{CD9C18AD-3524-4D11-AB71-856EB7CB016A}" type="parTrans">
      <dgm:prSet/>
      <dgm:spPr/>
      <dgm:t>
        <a:bodyPr/>
        <a:p>
          <a:endParaRPr lang="zh-CN" altLang="en-US"/>
        </a:p>
      </dgm:t>
    </dgm:pt>
    <dgm:pt modelId="{507A6FE3-4D55-4ED6-A973-429D64C5DF28}" cxnId="{CD9C18AD-3524-4D11-AB71-856EB7CB016A}" type="sibTrans">
      <dgm:prSet/>
      <dgm:spPr/>
      <dgm:t>
        <a:bodyPr/>
        <a:p>
          <a:endParaRPr lang="zh-CN" altLang="en-US"/>
        </a:p>
      </dgm:t>
    </dgm:pt>
    <dgm:pt modelId="{3C804258-87D6-4C34-89AB-D2DC6D0443EA}">
      <dgm:prSet phldr="0" custT="1"/>
      <dgm:spPr/>
      <dgm:t>
        <a:bodyPr vert="horz" wrap="square"/>
        <a:p>
          <a:pPr algn="just">
            <a:lnSpc>
              <a:spcPct val="100000"/>
            </a:lnSpc>
            <a:spcBef>
              <a:spcPct val="0"/>
            </a:spcBef>
            <a:spcAft>
              <a:spcPct val="15000"/>
            </a:spcAft>
          </a:pPr>
          <a:r>
            <a:rPr sz="2400">
              <a:latin typeface="仿宋" panose="02010609060101010101" charset="-122"/>
              <a:ea typeface="仿宋" panose="02010609060101010101" charset="-122"/>
            </a:rPr>
            <a:t>因安全生产违法行为造成</a:t>
          </a:r>
          <a:r>
            <a:rPr sz="2400" b="1">
              <a:latin typeface="仿宋" panose="02010609060101010101" charset="-122"/>
              <a:ea typeface="仿宋" panose="02010609060101010101" charset="-122"/>
            </a:rPr>
            <a:t>重大事故隐患</a:t>
          </a:r>
          <a:r>
            <a:rPr sz="2400">
              <a:latin typeface="仿宋" panose="02010609060101010101" charset="-122"/>
              <a:ea typeface="仿宋" panose="02010609060101010101" charset="-122"/>
            </a:rPr>
            <a:t>或者导致</a:t>
          </a:r>
          <a:r>
            <a:rPr sz="2400" b="1">
              <a:latin typeface="仿宋" panose="02010609060101010101" charset="-122"/>
              <a:ea typeface="仿宋" panose="02010609060101010101" charset="-122"/>
            </a:rPr>
            <a:t>重大事故</a:t>
          </a:r>
          <a:r>
            <a:rPr sz="2400">
              <a:latin typeface="仿宋" panose="02010609060101010101" charset="-122"/>
              <a:ea typeface="仿宋" panose="02010609060101010101" charset="-122"/>
            </a:rPr>
            <a:t>，致使国家利益或者社会公共利益受到侵害的，</a:t>
          </a:r>
          <a:r>
            <a:rPr sz="2400" b="1">
              <a:latin typeface="仿宋" panose="02010609060101010101" charset="-122"/>
              <a:ea typeface="仿宋" panose="02010609060101010101" charset="-122"/>
            </a:rPr>
            <a:t>人民检察院</a:t>
          </a:r>
          <a:r>
            <a:rPr sz="2400">
              <a:latin typeface="仿宋" panose="02010609060101010101" charset="-122"/>
              <a:ea typeface="仿宋" panose="02010609060101010101" charset="-122"/>
            </a:rPr>
            <a:t>可以根据民事诉讼法、行政诉讼法的相关规定提起</a:t>
          </a:r>
          <a:r>
            <a:rPr sz="2400" b="1">
              <a:latin typeface="仿宋" panose="02010609060101010101" charset="-122"/>
              <a:ea typeface="仿宋" panose="02010609060101010101" charset="-122"/>
            </a:rPr>
            <a:t>公益诉讼</a:t>
          </a:r>
          <a:r>
            <a:rPr sz="2400">
              <a:latin typeface="仿宋" panose="02010609060101010101" charset="-122"/>
              <a:ea typeface="仿宋" panose="02010609060101010101" charset="-122"/>
            </a:rPr>
            <a:t>。</a:t>
          </a:r>
          <a:r>
            <a:rPr sz="2400">
              <a:latin typeface="仿宋" panose="02010609060101010101" charset="-122"/>
              <a:ea typeface="仿宋" panose="02010609060101010101" charset="-122"/>
            </a:rPr>
            <a:t/>
          </a:r>
          <a:endParaRPr sz="2400">
            <a:latin typeface="仿宋" panose="02010609060101010101" charset="-122"/>
            <a:ea typeface="仿宋" panose="02010609060101010101" charset="-122"/>
          </a:endParaRPr>
        </a:p>
      </dgm:t>
    </dgm:pt>
    <dgm:pt modelId="{6A971B87-F0BE-496E-B14E-F46BDADE94F7}" cxnId="{19B41824-1D4C-469A-A12E-68CC332F942A}" type="parTrans">
      <dgm:prSet/>
      <dgm:spPr/>
    </dgm:pt>
    <dgm:pt modelId="{822444BC-5CD1-46FA-BD0B-6C1903BC3A5E}" cxnId="{19B41824-1D4C-469A-A12E-68CC332F942A}" type="sibTrans">
      <dgm:prSet/>
      <dgm:spPr/>
    </dgm:pt>
    <dgm:pt modelId="{E5EECCA3-F875-4B71-92CC-9CCDFB7DBFEF}" type="pres">
      <dgm:prSet presAssocID="{26C320EB-5352-40AA-A0A9-C13066E1373C}" presName="linear" presStyleCnt="0">
        <dgm:presLayoutVars>
          <dgm:dir/>
          <dgm:animLvl val="lvl"/>
          <dgm:resizeHandles val="exact"/>
        </dgm:presLayoutVars>
      </dgm:prSet>
      <dgm:spPr/>
    </dgm:pt>
    <dgm:pt modelId="{667CAF5C-37C0-43B7-8B7E-02CCA3754DB9}" type="pres">
      <dgm:prSet presAssocID="{773C5012-55F9-436E-B78B-2A38D8AAA0C0}" presName="parentLin" presStyleCnt="0"/>
      <dgm:spPr/>
    </dgm:pt>
    <dgm:pt modelId="{58B158CB-C1D2-4676-88E6-6B3937A00A96}" type="pres">
      <dgm:prSet presAssocID="{773C5012-55F9-436E-B78B-2A38D8AAA0C0}" presName="parentLeftMargin" presStyleCnt="0"/>
      <dgm:spPr/>
    </dgm:pt>
    <dgm:pt modelId="{D0971512-D8E1-4E4B-89F4-FF2EB164C196}" type="pres">
      <dgm:prSet presAssocID="{773C5012-55F9-436E-B78B-2A38D8AAA0C0}" presName="parentText" presStyleLbl="node1" presStyleIdx="0" presStyleCnt="1">
        <dgm:presLayoutVars>
          <dgm:chMax val="0"/>
          <dgm:bulletEnabled val="1"/>
        </dgm:presLayoutVars>
      </dgm:prSet>
      <dgm:spPr/>
    </dgm:pt>
    <dgm:pt modelId="{05E10EBB-C85A-471E-9935-B48B9C39A12E}" type="pres">
      <dgm:prSet presAssocID="{773C5012-55F9-436E-B78B-2A38D8AAA0C0}" presName="negativeSpace" presStyleCnt="0"/>
      <dgm:spPr/>
    </dgm:pt>
    <dgm:pt modelId="{1F055725-8984-42CB-98CB-8E7728DD5EAB}" type="pres">
      <dgm:prSet presAssocID="{773C5012-55F9-436E-B78B-2A38D8AAA0C0}" presName="childText" presStyleLbl="conFgAcc1" presStyleIdx="0" presStyleCnt="1">
        <dgm:presLayoutVars>
          <dgm:bulletEnabled val="1"/>
        </dgm:presLayoutVars>
      </dgm:prSet>
      <dgm:spPr/>
    </dgm:pt>
  </dgm:ptLst>
  <dgm:cxnLst>
    <dgm:cxn modelId="{CD9C18AD-3524-4D11-AB71-856EB7CB016A}" srcId="{26C320EB-5352-40AA-A0A9-C13066E1373C}" destId="{773C5012-55F9-436E-B78B-2A38D8AAA0C0}" srcOrd="0" destOrd="0" parTransId="{E1399106-9BE2-43F4-9430-F473CB36780F}" sibTransId="{507A6FE3-4D55-4ED6-A973-429D64C5DF28}"/>
    <dgm:cxn modelId="{19B41824-1D4C-469A-A12E-68CC332F942A}" srcId="{773C5012-55F9-436E-B78B-2A38D8AAA0C0}" destId="{3C804258-87D6-4C34-89AB-D2DC6D0443EA}" srcOrd="0" destOrd="0" parTransId="{6A971B87-F0BE-496E-B14E-F46BDADE94F7}" sibTransId="{822444BC-5CD1-46FA-BD0B-6C1903BC3A5E}"/>
    <dgm:cxn modelId="{336AFEC9-F132-4739-BB45-46FD9960FDFD}" type="presOf" srcId="{26C320EB-5352-40AA-A0A9-C13066E1373C}" destId="{E5EECCA3-F875-4B71-92CC-9CCDFB7DBFEF}" srcOrd="0" destOrd="0" presId="urn:microsoft.com/office/officeart/2005/8/layout/list1"/>
    <dgm:cxn modelId="{9AB54362-1C9D-458F-ABBD-8C3F6F1C5A36}" type="presParOf" srcId="{E5EECCA3-F875-4B71-92CC-9CCDFB7DBFEF}" destId="{667CAF5C-37C0-43B7-8B7E-02CCA3754DB9}" srcOrd="0" destOrd="0" presId="urn:microsoft.com/office/officeart/2005/8/layout/list1"/>
    <dgm:cxn modelId="{B5FBAE3D-F183-46EA-B49D-0032F4BD04CC}" type="presParOf" srcId="{667CAF5C-37C0-43B7-8B7E-02CCA3754DB9}" destId="{58B158CB-C1D2-4676-88E6-6B3937A00A96}" srcOrd="0" destOrd="0" presId="urn:microsoft.com/office/officeart/2005/8/layout/list1"/>
    <dgm:cxn modelId="{99063DB4-9C51-447F-8B07-2BD7BDA5AA92}" type="presOf" srcId="{773C5012-55F9-436E-B78B-2A38D8AAA0C0}" destId="{58B158CB-C1D2-4676-88E6-6B3937A00A96}" srcOrd="0" destOrd="0" presId="urn:microsoft.com/office/officeart/2005/8/layout/list1"/>
    <dgm:cxn modelId="{3D36D85E-959F-4EDB-8786-7A3D8E409A48}" type="presParOf" srcId="{667CAF5C-37C0-43B7-8B7E-02CCA3754DB9}" destId="{D0971512-D8E1-4E4B-89F4-FF2EB164C196}" srcOrd="1" destOrd="0" presId="urn:microsoft.com/office/officeart/2005/8/layout/list1"/>
    <dgm:cxn modelId="{2AB6F923-A9D6-44D2-8C81-0760DF7299F9}" type="presOf" srcId="{773C5012-55F9-436E-B78B-2A38D8AAA0C0}" destId="{D0971512-D8E1-4E4B-89F4-FF2EB164C196}" srcOrd="0" destOrd="0" presId="urn:microsoft.com/office/officeart/2005/8/layout/list1"/>
    <dgm:cxn modelId="{42668D24-4D43-4ADE-9E9F-7F7B0C9B10E1}" type="presParOf" srcId="{E5EECCA3-F875-4B71-92CC-9CCDFB7DBFEF}" destId="{05E10EBB-C85A-471E-9935-B48B9C39A12E}" srcOrd="1" destOrd="0" presId="urn:microsoft.com/office/officeart/2005/8/layout/list1"/>
    <dgm:cxn modelId="{20D35EA1-1EED-47CC-8C5E-23E47B320269}" type="presParOf" srcId="{E5EECCA3-F875-4B71-92CC-9CCDFB7DBFEF}" destId="{1F055725-8984-42CB-98CB-8E7728DD5EAB}" srcOrd="2" destOrd="0" presId="urn:microsoft.com/office/officeart/2005/8/layout/list1"/>
    <dgm:cxn modelId="{F05C0E9D-6F01-4CDE-8DBE-CBB5CA22815E}" type="presOf" srcId="{3C804258-87D6-4C34-89AB-D2DC6D0443EA}" destId="{1F055725-8984-42CB-98CB-8E7728DD5EAB}"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7D76233-2C52-45E9-94E8-FBDCAFC81AF1}" type="doc">
      <dgm:prSet loTypeId="urn:microsoft.com/office/officeart/2005/8/layout/radial6" loCatId="cycle" qsTypeId="urn:microsoft.com/office/officeart/2005/8/quickstyle/simple1" qsCatId="simple" csTypeId="urn:microsoft.com/office/officeart/2005/8/colors/accent1_2" csCatId="accent1" phldr="0"/>
      <dgm:spPr/>
      <dgm:t>
        <a:bodyPr/>
        <a:p>
          <a:endParaRPr lang="zh-CN" altLang="en-US"/>
        </a:p>
      </dgm:t>
    </dgm:pt>
    <dgm:pt modelId="{8E2A460B-45D3-4E20-A31D-4AFE676F0DDA}">
      <dgm:prSet phldrT="[文本]" phldr="0" custT="1"/>
      <dgm:spPr/>
      <dgm:t>
        <a:bodyPr vert="horz" wrap="square"/>
        <a:p>
          <a:pPr>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应急部：</a:t>
          </a:r>
          <a:r>
            <a:rPr lang="zh-CN" altLang="en-US" sz="2400" dirty="0">
              <a:uFillTx/>
              <a:latin typeface="仿宋" panose="02010609060101010101" charset="-122"/>
              <a:ea typeface="仿宋" panose="02010609060101010101" charset="-122"/>
              <a:cs typeface="宋体" panose="02010600030101010101" pitchFamily="2" charset="-122"/>
              <a:sym typeface="+mn-ea"/>
            </a:rPr>
            <a:t>生产安全事故应急救援信息系统</a:t>
          </a:r>
          <a:r>
            <a:rPr lang="zh-CN" altLang="en-US" sz="2400" dirty="0">
              <a:uFillTx/>
              <a:latin typeface="仿宋" panose="02010609060101010101" charset="-122"/>
              <a:ea typeface="仿宋" panose="02010609060101010101" charset="-122"/>
              <a:cs typeface="宋体" panose="02010600030101010101" pitchFamily="2" charset="-122"/>
              <a:sym typeface="+mn-ea"/>
            </a:rPr>
            <a:t/>
          </a:r>
          <a:endParaRPr lang="zh-CN" altLang="en-US" sz="2400" dirty="0">
            <a:uFillTx/>
            <a:latin typeface="仿宋" panose="02010609060101010101" charset="-122"/>
            <a:ea typeface="仿宋" panose="02010609060101010101" charset="-122"/>
            <a:cs typeface="宋体" panose="02010600030101010101" pitchFamily="2" charset="-122"/>
            <a:sym typeface="+mn-ea"/>
          </a:endParaRPr>
        </a:p>
      </dgm:t>
    </dgm:pt>
    <dgm:pt modelId="{40722E6B-70D7-49DD-BCDB-C5F5A53BB946}" cxnId="{C4A058F7-65B0-4BAC-A2B2-F0CD3FACEF68}" type="parTrans">
      <dgm:prSet/>
      <dgm:spPr/>
      <dgm:t>
        <a:bodyPr/>
        <a:p>
          <a:endParaRPr lang="zh-CN" altLang="en-US"/>
        </a:p>
      </dgm:t>
    </dgm:pt>
    <dgm:pt modelId="{AC66A5CC-387D-4D7B-8E90-1B8214C2F261}" cxnId="{C4A058F7-65B0-4BAC-A2B2-F0CD3FACEF68}" type="sibTrans">
      <dgm:prSet/>
      <dgm:spPr/>
      <dgm:t>
        <a:bodyPr/>
        <a:p>
          <a:endParaRPr lang="zh-CN" altLang="en-US"/>
        </a:p>
      </dgm:t>
    </dgm:pt>
    <dgm:pt modelId="{ECE2948F-862B-4CC3-B6BC-3E6415C7F5DD}">
      <dgm:prSet phldrT="[文本]" phldr="0" custT="1"/>
      <dgm:spPr/>
      <dgm:t>
        <a:bodyPr vert="horz" wrap="square"/>
        <a:p>
          <a:pPr>
            <a:lnSpc>
              <a:spcPct val="100000"/>
            </a:lnSpc>
            <a:spcBef>
              <a:spcPct val="0"/>
            </a:spcBef>
            <a:spcAft>
              <a:spcPct val="35000"/>
            </a:spcAft>
          </a:pPr>
          <a:r>
            <a:rPr lang="zh-CN" altLang="en-US" sz="2800" dirty="0">
              <a:uFillTx/>
              <a:latin typeface="仿宋" panose="02010609060101010101" charset="-122"/>
              <a:ea typeface="仿宋" panose="02010609060101010101" charset="-122"/>
              <a:cs typeface="宋体" panose="02010600030101010101" pitchFamily="2" charset="-122"/>
              <a:sym typeface="+mn-ea"/>
            </a:rPr>
            <a:t>交通运输</a:t>
          </a:r>
          <a:r>
            <a:rPr lang="zh-CN" altLang="en-US" sz="2800" dirty="0">
              <a:uFillTx/>
              <a:latin typeface="仿宋" panose="02010609060101010101" charset="-122"/>
              <a:ea typeface="仿宋" panose="02010609060101010101" charset="-122"/>
              <a:cs typeface="宋体" panose="02010600030101010101" pitchFamily="2" charset="-122"/>
              <a:sym typeface="+mn-ea"/>
            </a:rPr>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gm:t>
    </dgm:pt>
    <dgm:pt modelId="{055F34F9-26B5-46B6-B947-B5718EF53A09}" cxnId="{09F2057A-FB19-41F6-B7E2-0A676101E504}" type="parTrans">
      <dgm:prSet/>
      <dgm:spPr/>
      <dgm:t>
        <a:bodyPr/>
        <a:p>
          <a:endParaRPr lang="zh-CN" altLang="en-US"/>
        </a:p>
      </dgm:t>
    </dgm:pt>
    <dgm:pt modelId="{4116C939-0673-4613-8FA7-CB6FE7258301}" cxnId="{09F2057A-FB19-41F6-B7E2-0A676101E504}" type="sibTrans">
      <dgm:prSet/>
      <dgm:spPr/>
      <dgm:t>
        <a:bodyPr/>
        <a:p>
          <a:endParaRPr lang="zh-CN" altLang="en-US"/>
        </a:p>
      </dgm:t>
    </dgm:pt>
    <dgm:pt modelId="{D34FE5D7-7525-4D59-ABC9-3998105E634C}">
      <dgm:prSet phldrT="[文本]" phldr="0" custT="1"/>
      <dgm:spPr/>
      <dgm:t>
        <a:bodyPr vert="horz" wrap="square"/>
        <a:p>
          <a:pPr>
            <a:lnSpc>
              <a:spcPct val="100000"/>
            </a:lnSpc>
            <a:spcBef>
              <a:spcPct val="0"/>
            </a:spcBef>
            <a:spcAft>
              <a:spcPct val="35000"/>
            </a:spcAft>
          </a:pPr>
          <a:r>
            <a:rPr lang="zh-CN" altLang="en-US" sz="2800">
              <a:latin typeface="仿宋" panose="02010609060101010101" charset="-122"/>
              <a:ea typeface="仿宋" panose="02010609060101010101" charset="-122"/>
            </a:rPr>
            <a:t>民航</a:t>
          </a:r>
          <a:r>
            <a:rPr altLang="en-US" sz="6100"/>
            <a:t/>
          </a:r>
          <a:endParaRPr altLang="en-US" sz="6100"/>
        </a:p>
      </dgm:t>
    </dgm:pt>
    <dgm:pt modelId="{A96BE2DD-535A-47FD-A010-195BD3C076B9}" cxnId="{FA937246-37D3-46D3-B4DC-87504AFE2C25}" type="parTrans">
      <dgm:prSet/>
      <dgm:spPr/>
      <dgm:t>
        <a:bodyPr/>
        <a:p>
          <a:endParaRPr lang="zh-CN" altLang="en-US"/>
        </a:p>
      </dgm:t>
    </dgm:pt>
    <dgm:pt modelId="{75EA9321-EAFA-4AF6-8313-8107E8EB3526}" cxnId="{FA937246-37D3-46D3-B4DC-87504AFE2C25}" type="sibTrans">
      <dgm:prSet/>
      <dgm:spPr/>
      <dgm:t>
        <a:bodyPr/>
        <a:p>
          <a:endParaRPr lang="zh-CN" altLang="en-US"/>
        </a:p>
      </dgm:t>
    </dgm:pt>
    <dgm:pt modelId="{1C5CC7AD-3710-40B9-9047-77F6F8629361}">
      <dgm:prSet phldr="0" custT="1"/>
      <dgm:spPr/>
      <dgm:t>
        <a:bodyPr vert="horz" wrap="square"/>
        <a:p>
          <a:pPr>
            <a:lnSpc>
              <a:spcPct val="100000"/>
            </a:lnSpc>
            <a:spcBef>
              <a:spcPct val="0"/>
            </a:spcBef>
            <a:spcAft>
              <a:spcPct val="35000"/>
            </a:spcAft>
          </a:pPr>
          <a:r>
            <a:rPr sz="2800">
              <a:latin typeface="仿宋" panose="02010609060101010101" charset="-122"/>
              <a:ea typeface="仿宋" panose="02010609060101010101" charset="-122"/>
              <a:sym typeface="+mn-ea"/>
            </a:rPr>
            <a:t>县</a:t>
          </a:r>
          <a:r>
            <a:rPr lang="zh-CN" altLang="en-US" sz="2800" dirty="0">
              <a:uFillTx/>
              <a:latin typeface="仿宋" panose="02010609060101010101" charset="-122"/>
              <a:ea typeface="仿宋" panose="02010609060101010101" charset="-122"/>
              <a:cs typeface="宋体" panose="02010600030101010101" pitchFamily="2" charset="-122"/>
              <a:sym typeface="+mn-ea"/>
            </a:rPr>
            <a:t>级以上政府</a:t>
          </a:r>
          <a:r>
            <a:rPr lang="zh-CN" altLang="en-US" sz="2800" dirty="0">
              <a:uFillTx/>
              <a:latin typeface="仿宋" panose="02010609060101010101" charset="-122"/>
              <a:ea typeface="仿宋" panose="02010609060101010101" charset="-122"/>
              <a:cs typeface="宋体" panose="02010600030101010101" pitchFamily="2" charset="-122"/>
              <a:sym typeface="+mn-ea"/>
            </a:rPr>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gm:t>
    </dgm:pt>
    <dgm:pt modelId="{2BC2EB96-7730-4C14-916B-3E63D0F178E5}" cxnId="{D57E7B53-EBA3-4779-97DD-BACE0AB7FEC2}" type="parTrans">
      <dgm:prSet/>
      <dgm:spPr/>
    </dgm:pt>
    <dgm:pt modelId="{1F735B14-865D-4895-9985-F4ACF1F494F8}" cxnId="{D57E7B53-EBA3-4779-97DD-BACE0AB7FEC2}" type="sibTrans">
      <dgm:prSet/>
      <dgm:spPr/>
    </dgm:pt>
    <dgm:pt modelId="{E17F1310-B4AD-4B57-8D9B-BF776721EA77}">
      <dgm:prSet phldrT="[文本]" phldr="0" custT="1"/>
      <dgm:spPr/>
      <dgm:t>
        <a:bodyPr vert="horz" wrap="square"/>
        <a:p>
          <a:pPr>
            <a:lnSpc>
              <a:spcPct val="100000"/>
            </a:lnSpc>
            <a:spcBef>
              <a:spcPct val="0"/>
            </a:spcBef>
            <a:spcAft>
              <a:spcPct val="35000"/>
            </a:spcAft>
          </a:pPr>
          <a:r>
            <a:rPr lang="zh-CN" altLang="en-US" sz="3200">
              <a:latin typeface="仿宋" panose="02010609060101010101" charset="-122"/>
              <a:ea typeface="仿宋" panose="02010609060101010101" charset="-122"/>
            </a:rPr>
            <a:t>水利</a:t>
          </a:r>
          <a:r>
            <a:rPr lang="zh-CN" altLang="en-US" sz="3200">
              <a:latin typeface="仿宋" panose="02010609060101010101" charset="-122"/>
              <a:ea typeface="仿宋" panose="02010609060101010101" charset="-122"/>
            </a:rPr>
            <a:t/>
          </a:r>
          <a:endParaRPr lang="zh-CN" altLang="en-US" sz="3200">
            <a:latin typeface="仿宋" panose="02010609060101010101" charset="-122"/>
            <a:ea typeface="仿宋" panose="02010609060101010101" charset="-122"/>
          </a:endParaRPr>
        </a:p>
      </dgm:t>
    </dgm:pt>
    <dgm:pt modelId="{6BAC1755-6217-4715-99C2-D1422148265D}" cxnId="{5DFF30EB-3474-4680-A003-1C7CEEC83357}" type="parTrans">
      <dgm:prSet/>
      <dgm:spPr/>
      <dgm:t>
        <a:bodyPr/>
        <a:p>
          <a:endParaRPr lang="zh-CN" altLang="en-US"/>
        </a:p>
      </dgm:t>
    </dgm:pt>
    <dgm:pt modelId="{925984A4-8E6F-4D28-B868-DBAB08F4BD28}" cxnId="{5DFF30EB-3474-4680-A003-1C7CEEC83357}" type="sibTrans">
      <dgm:prSet/>
      <dgm:spPr/>
      <dgm:t>
        <a:bodyPr/>
        <a:p>
          <a:endParaRPr lang="zh-CN" altLang="en-US"/>
        </a:p>
      </dgm:t>
    </dgm:pt>
    <dgm:pt modelId="{468FA009-1E87-4539-85FA-5C28B78DD6E9}">
      <dgm:prSet phldrT="[文本]" phldr="0" custT="1"/>
      <dgm:spPr/>
      <dgm:t>
        <a:bodyPr vert="horz" wrap="square"/>
        <a:p>
          <a:pPr>
            <a:lnSpc>
              <a:spcPct val="100000"/>
            </a:lnSpc>
            <a:spcBef>
              <a:spcPct val="0"/>
            </a:spcBef>
            <a:spcAft>
              <a:spcPct val="35000"/>
            </a:spcAft>
          </a:pPr>
          <a:r>
            <a:rPr sz="2800">
              <a:latin typeface="仿宋" panose="02010609060101010101" charset="-122"/>
              <a:ea typeface="仿宋" panose="02010609060101010101" charset="-122"/>
              <a:sym typeface="+mn-ea"/>
            </a:rPr>
            <a:t>住</a:t>
          </a:r>
          <a:r>
            <a:rPr lang="zh-CN" altLang="en-US" sz="2800" dirty="0">
              <a:uFillTx/>
              <a:latin typeface="仿宋" panose="02010609060101010101" charset="-122"/>
              <a:ea typeface="仿宋" panose="02010609060101010101" charset="-122"/>
              <a:cs typeface="宋体" panose="02010600030101010101" pitchFamily="2" charset="-122"/>
              <a:sym typeface="+mn-ea"/>
            </a:rPr>
            <a:t>房城乡建设</a:t>
          </a:r>
          <a:r>
            <a:rPr lang="zh-CN" altLang="en-US" sz="2800" dirty="0">
              <a:uFillTx/>
              <a:latin typeface="仿宋" panose="02010609060101010101" charset="-122"/>
              <a:ea typeface="仿宋" panose="02010609060101010101" charset="-122"/>
              <a:cs typeface="宋体" panose="02010600030101010101" pitchFamily="2" charset="-122"/>
              <a:sym typeface="+mn-ea"/>
            </a:rPr>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gm:t>
    </dgm:pt>
    <dgm:pt modelId="{F205FF88-2C9B-4658-BCAA-BEA6EB7393B2}" cxnId="{4D35A3FA-566B-4D36-B53E-2E9355DA15A0}" type="parTrans">
      <dgm:prSet/>
      <dgm:spPr/>
      <dgm:t>
        <a:bodyPr/>
        <a:p>
          <a:endParaRPr lang="zh-CN" altLang="en-US"/>
        </a:p>
      </dgm:t>
    </dgm:pt>
    <dgm:pt modelId="{B5C730DE-1181-420B-A78D-195E914DCCF5}" cxnId="{4D35A3FA-566B-4D36-B53E-2E9355DA15A0}" type="sibTrans">
      <dgm:prSet/>
      <dgm:spPr/>
      <dgm:t>
        <a:bodyPr/>
        <a:p>
          <a:endParaRPr lang="zh-CN" altLang="en-US"/>
        </a:p>
      </dgm:t>
    </dgm:pt>
    <dgm:pt modelId="{D5B7622F-17AC-467C-B10C-28C38C38C350}" type="pres">
      <dgm:prSet presAssocID="{37D76233-2C52-45E9-94E8-FBDCAFC81AF1}" presName="Name0" presStyleCnt="0">
        <dgm:presLayoutVars>
          <dgm:chMax val="1"/>
          <dgm:dir/>
          <dgm:animLvl val="ctr"/>
          <dgm:resizeHandles val="exact"/>
        </dgm:presLayoutVars>
      </dgm:prSet>
      <dgm:spPr/>
    </dgm:pt>
    <dgm:pt modelId="{BADECBB5-37EA-4668-8A2F-BD2C2902F22A}" type="pres">
      <dgm:prSet presAssocID="{8E2A460B-45D3-4E20-A31D-4AFE676F0DDA}" presName="centerShape" presStyleLbl="node0" presStyleIdx="0" presStyleCnt="1"/>
      <dgm:spPr/>
    </dgm:pt>
    <dgm:pt modelId="{C2E7DEFD-0505-42BF-AE13-B6483BF86572}" type="pres">
      <dgm:prSet presAssocID="{ECE2948F-862B-4CC3-B6BC-3E6415C7F5DD}" presName="node" presStyleLbl="node1" presStyleIdx="0" presStyleCnt="5">
        <dgm:presLayoutVars>
          <dgm:bulletEnabled val="1"/>
        </dgm:presLayoutVars>
      </dgm:prSet>
      <dgm:spPr/>
    </dgm:pt>
    <dgm:pt modelId="{45046E67-FA41-4C32-9E33-BDDDFBBF1D6A}" type="pres">
      <dgm:prSet presAssocID="{ECE2948F-862B-4CC3-B6BC-3E6415C7F5DD}" presName="dummy" presStyleCnt="0"/>
      <dgm:spPr/>
    </dgm:pt>
    <dgm:pt modelId="{F3596884-C09F-4C70-900E-D61864BED5F1}" type="pres">
      <dgm:prSet presAssocID="{4116C939-0673-4613-8FA7-CB6FE7258301}" presName="sibTrans" presStyleLbl="sibTrans2D1" presStyleIdx="0" presStyleCnt="5"/>
      <dgm:spPr/>
    </dgm:pt>
    <dgm:pt modelId="{44F31994-0027-4DC3-B39E-FEE01FB1A852}" type="pres">
      <dgm:prSet presAssocID="{D34FE5D7-7525-4D59-ABC9-3998105E634C}" presName="node" presStyleLbl="node1" presStyleIdx="1" presStyleCnt="5">
        <dgm:presLayoutVars>
          <dgm:bulletEnabled val="1"/>
        </dgm:presLayoutVars>
      </dgm:prSet>
      <dgm:spPr/>
    </dgm:pt>
    <dgm:pt modelId="{C6A1073C-AEB6-41D2-8257-B02F52AE6460}" type="pres">
      <dgm:prSet presAssocID="{D34FE5D7-7525-4D59-ABC9-3998105E634C}" presName="dummy" presStyleCnt="0"/>
      <dgm:spPr/>
    </dgm:pt>
    <dgm:pt modelId="{15715456-3418-4DF0-AF3A-DA59307B110D}" type="pres">
      <dgm:prSet presAssocID="{75EA9321-EAFA-4AF6-8313-8107E8EB3526}" presName="sibTrans" presStyleLbl="sibTrans2D1" presStyleIdx="1" presStyleCnt="5"/>
      <dgm:spPr/>
    </dgm:pt>
    <dgm:pt modelId="{8D7E8741-45BC-4BDE-9FAA-1FF742E2B18D}" type="pres">
      <dgm:prSet presAssocID="{1C5CC7AD-3710-40B9-9047-77F6F8629361}" presName="node" presStyleLbl="node1" presStyleIdx="2" presStyleCnt="5">
        <dgm:presLayoutVars>
          <dgm:bulletEnabled val="1"/>
        </dgm:presLayoutVars>
      </dgm:prSet>
      <dgm:spPr/>
    </dgm:pt>
    <dgm:pt modelId="{7252296B-A1E7-4B2B-A6E4-E388F915CD88}" type="pres">
      <dgm:prSet presAssocID="{1C5CC7AD-3710-40B9-9047-77F6F8629361}" presName="dummy" presStyleCnt="0"/>
      <dgm:spPr/>
    </dgm:pt>
    <dgm:pt modelId="{5FA5BA05-CB72-49BC-B7A5-1FA78A6A0FF6}" type="pres">
      <dgm:prSet presAssocID="{1F735B14-865D-4895-9985-F4ACF1F494F8}" presName="sibTrans" presStyleLbl="sibTrans2D1" presStyleIdx="2" presStyleCnt="5"/>
      <dgm:spPr/>
    </dgm:pt>
    <dgm:pt modelId="{0DA4B7DF-BD6B-46E8-940A-69050C019BB3}" type="pres">
      <dgm:prSet presAssocID="{E17F1310-B4AD-4B57-8D9B-BF776721EA77}" presName="node" presStyleLbl="node1" presStyleIdx="3" presStyleCnt="5">
        <dgm:presLayoutVars>
          <dgm:bulletEnabled val="1"/>
        </dgm:presLayoutVars>
      </dgm:prSet>
      <dgm:spPr/>
    </dgm:pt>
    <dgm:pt modelId="{9268D1C0-A139-4893-A300-CF509D15352B}" type="pres">
      <dgm:prSet presAssocID="{E17F1310-B4AD-4B57-8D9B-BF776721EA77}" presName="dummy" presStyleCnt="0"/>
      <dgm:spPr/>
    </dgm:pt>
    <dgm:pt modelId="{EBDCA107-8C73-4044-AC95-50DA28B759A8}" type="pres">
      <dgm:prSet presAssocID="{925984A4-8E6F-4D28-B868-DBAB08F4BD28}" presName="sibTrans" presStyleLbl="sibTrans2D1" presStyleIdx="3" presStyleCnt="5"/>
      <dgm:spPr/>
    </dgm:pt>
    <dgm:pt modelId="{F539A410-44AA-4A02-9F1B-997DD2B71E87}" type="pres">
      <dgm:prSet presAssocID="{468FA009-1E87-4539-85FA-5C28B78DD6E9}" presName="node" presStyleLbl="node1" presStyleIdx="4" presStyleCnt="5">
        <dgm:presLayoutVars>
          <dgm:bulletEnabled val="1"/>
        </dgm:presLayoutVars>
      </dgm:prSet>
      <dgm:spPr/>
    </dgm:pt>
    <dgm:pt modelId="{2B016566-AAE3-46FD-A114-7C13E71734EF}" type="pres">
      <dgm:prSet presAssocID="{468FA009-1E87-4539-85FA-5C28B78DD6E9}" presName="dummy" presStyleCnt="0"/>
      <dgm:spPr/>
    </dgm:pt>
    <dgm:pt modelId="{B5FF6E04-452A-4146-97F4-3BC94EB5BB87}" type="pres">
      <dgm:prSet presAssocID="{B5C730DE-1181-420B-A78D-195E914DCCF5}" presName="sibTrans" presStyleLbl="sibTrans2D1" presStyleIdx="4" presStyleCnt="5"/>
      <dgm:spPr/>
    </dgm:pt>
  </dgm:ptLst>
  <dgm:cxnLst>
    <dgm:cxn modelId="{C4A058F7-65B0-4BAC-A2B2-F0CD3FACEF68}" srcId="{37D76233-2C52-45E9-94E8-FBDCAFC81AF1}" destId="{8E2A460B-45D3-4E20-A31D-4AFE676F0DDA}" srcOrd="0" destOrd="0" parTransId="{40722E6B-70D7-49DD-BCDB-C5F5A53BB946}" sibTransId="{AC66A5CC-387D-4D7B-8E90-1B8214C2F261}"/>
    <dgm:cxn modelId="{09F2057A-FB19-41F6-B7E2-0A676101E504}" srcId="{8E2A460B-45D3-4E20-A31D-4AFE676F0DDA}" destId="{ECE2948F-862B-4CC3-B6BC-3E6415C7F5DD}" srcOrd="0" destOrd="0" parTransId="{055F34F9-26B5-46B6-B947-B5718EF53A09}" sibTransId="{4116C939-0673-4613-8FA7-CB6FE7258301}"/>
    <dgm:cxn modelId="{FA937246-37D3-46D3-B4DC-87504AFE2C25}" srcId="{8E2A460B-45D3-4E20-A31D-4AFE676F0DDA}" destId="{D34FE5D7-7525-4D59-ABC9-3998105E634C}" srcOrd="1" destOrd="0" parTransId="{A96BE2DD-535A-47FD-A010-195BD3C076B9}" sibTransId="{75EA9321-EAFA-4AF6-8313-8107E8EB3526}"/>
    <dgm:cxn modelId="{D57E7B53-EBA3-4779-97DD-BACE0AB7FEC2}" srcId="{8E2A460B-45D3-4E20-A31D-4AFE676F0DDA}" destId="{1C5CC7AD-3710-40B9-9047-77F6F8629361}" srcOrd="2" destOrd="0" parTransId="{2BC2EB96-7730-4C14-916B-3E63D0F178E5}" sibTransId="{1F735B14-865D-4895-9985-F4ACF1F494F8}"/>
    <dgm:cxn modelId="{5DFF30EB-3474-4680-A003-1C7CEEC83357}" srcId="{8E2A460B-45D3-4E20-A31D-4AFE676F0DDA}" destId="{E17F1310-B4AD-4B57-8D9B-BF776721EA77}" srcOrd="3" destOrd="0" parTransId="{6BAC1755-6217-4715-99C2-D1422148265D}" sibTransId="{925984A4-8E6F-4D28-B868-DBAB08F4BD28}"/>
    <dgm:cxn modelId="{4D35A3FA-566B-4D36-B53E-2E9355DA15A0}" srcId="{8E2A460B-45D3-4E20-A31D-4AFE676F0DDA}" destId="{468FA009-1E87-4539-85FA-5C28B78DD6E9}" srcOrd="4" destOrd="0" parTransId="{F205FF88-2C9B-4658-BCAA-BEA6EB7393B2}" sibTransId="{B5C730DE-1181-420B-A78D-195E914DCCF5}"/>
    <dgm:cxn modelId="{85CADE22-08A5-44D0-8CF7-412F56A854B5}" type="presOf" srcId="{37D76233-2C52-45E9-94E8-FBDCAFC81AF1}" destId="{D5B7622F-17AC-467C-B10C-28C38C38C350}" srcOrd="0" destOrd="0" presId="urn:microsoft.com/office/officeart/2005/8/layout/radial6"/>
    <dgm:cxn modelId="{B4549A3D-674E-4914-926A-DC743636AF2E}" type="presParOf" srcId="{D5B7622F-17AC-467C-B10C-28C38C38C350}" destId="{BADECBB5-37EA-4668-8A2F-BD2C2902F22A}" srcOrd="0" destOrd="0" presId="urn:microsoft.com/office/officeart/2005/8/layout/radial6"/>
    <dgm:cxn modelId="{FFF71AB4-3776-4970-99DF-3ADB801DD559}" type="presOf" srcId="{8E2A460B-45D3-4E20-A31D-4AFE676F0DDA}" destId="{BADECBB5-37EA-4668-8A2F-BD2C2902F22A}" srcOrd="0" destOrd="0" presId="urn:microsoft.com/office/officeart/2005/8/layout/radial6"/>
    <dgm:cxn modelId="{B02B5A29-C82C-40A4-A21D-20B32A57F239}" type="presParOf" srcId="{D5B7622F-17AC-467C-B10C-28C38C38C350}" destId="{C2E7DEFD-0505-42BF-AE13-B6483BF86572}" srcOrd="1" destOrd="0" presId="urn:microsoft.com/office/officeart/2005/8/layout/radial6"/>
    <dgm:cxn modelId="{77989D30-11A8-4BB9-B26E-AA68A310FE15}" type="presOf" srcId="{ECE2948F-862B-4CC3-B6BC-3E6415C7F5DD}" destId="{C2E7DEFD-0505-42BF-AE13-B6483BF86572}" srcOrd="0" destOrd="0" presId="urn:microsoft.com/office/officeart/2005/8/layout/radial6"/>
    <dgm:cxn modelId="{8EEB00DA-26A1-47C2-B935-1D5E9A06396B}" type="presParOf" srcId="{D5B7622F-17AC-467C-B10C-28C38C38C350}" destId="{45046E67-FA41-4C32-9E33-BDDDFBBF1D6A}" srcOrd="2" destOrd="0" presId="urn:microsoft.com/office/officeart/2005/8/layout/radial6"/>
    <dgm:cxn modelId="{217DC40D-34C6-41BE-870F-633BFB53AC34}" type="presParOf" srcId="{D5B7622F-17AC-467C-B10C-28C38C38C350}" destId="{F3596884-C09F-4C70-900E-D61864BED5F1}" srcOrd="3" destOrd="0" presId="urn:microsoft.com/office/officeart/2005/8/layout/radial6"/>
    <dgm:cxn modelId="{69442522-18E7-4357-8523-346F35F8A788}" type="presOf" srcId="{4116C939-0673-4613-8FA7-CB6FE7258301}" destId="{F3596884-C09F-4C70-900E-D61864BED5F1}" srcOrd="0" destOrd="0" presId="urn:microsoft.com/office/officeart/2005/8/layout/radial6"/>
    <dgm:cxn modelId="{9219023F-C9E3-4517-8BA1-0B00CE3A1C94}" type="presParOf" srcId="{D5B7622F-17AC-467C-B10C-28C38C38C350}" destId="{44F31994-0027-4DC3-B39E-FEE01FB1A852}" srcOrd="4" destOrd="0" presId="urn:microsoft.com/office/officeart/2005/8/layout/radial6"/>
    <dgm:cxn modelId="{8380118F-1896-461D-A2DB-695E0920417C}" type="presOf" srcId="{D34FE5D7-7525-4D59-ABC9-3998105E634C}" destId="{44F31994-0027-4DC3-B39E-FEE01FB1A852}" srcOrd="0" destOrd="0" presId="urn:microsoft.com/office/officeart/2005/8/layout/radial6"/>
    <dgm:cxn modelId="{72B41C1B-BBB3-415D-A57E-F21C37147AC2}" type="presParOf" srcId="{D5B7622F-17AC-467C-B10C-28C38C38C350}" destId="{C6A1073C-AEB6-41D2-8257-B02F52AE6460}" srcOrd="5" destOrd="0" presId="urn:microsoft.com/office/officeart/2005/8/layout/radial6"/>
    <dgm:cxn modelId="{A17AADE5-6018-45DA-AE7B-0C73739FF9FE}" type="presParOf" srcId="{D5B7622F-17AC-467C-B10C-28C38C38C350}" destId="{15715456-3418-4DF0-AF3A-DA59307B110D}" srcOrd="6" destOrd="0" presId="urn:microsoft.com/office/officeart/2005/8/layout/radial6"/>
    <dgm:cxn modelId="{0678A8E0-07C9-4189-8C80-C01CB0EADB5B}" type="presOf" srcId="{75EA9321-EAFA-4AF6-8313-8107E8EB3526}" destId="{15715456-3418-4DF0-AF3A-DA59307B110D}" srcOrd="0" destOrd="0" presId="urn:microsoft.com/office/officeart/2005/8/layout/radial6"/>
    <dgm:cxn modelId="{4412CF6D-E118-47B2-80F5-7BB353A6879D}" type="presParOf" srcId="{D5B7622F-17AC-467C-B10C-28C38C38C350}" destId="{8D7E8741-45BC-4BDE-9FAA-1FF742E2B18D}" srcOrd="7" destOrd="0" presId="urn:microsoft.com/office/officeart/2005/8/layout/radial6"/>
    <dgm:cxn modelId="{F436F52B-6280-40B2-AE82-57B10302B7AB}" type="presOf" srcId="{1C5CC7AD-3710-40B9-9047-77F6F8629361}" destId="{8D7E8741-45BC-4BDE-9FAA-1FF742E2B18D}" srcOrd="0" destOrd="0" presId="urn:microsoft.com/office/officeart/2005/8/layout/radial6"/>
    <dgm:cxn modelId="{147006DF-C211-402A-8506-4186F075A340}" type="presParOf" srcId="{D5B7622F-17AC-467C-B10C-28C38C38C350}" destId="{7252296B-A1E7-4B2B-A6E4-E388F915CD88}" srcOrd="8" destOrd="0" presId="urn:microsoft.com/office/officeart/2005/8/layout/radial6"/>
    <dgm:cxn modelId="{7A459210-FD41-417A-B752-30D961717F00}" type="presParOf" srcId="{D5B7622F-17AC-467C-B10C-28C38C38C350}" destId="{5FA5BA05-CB72-49BC-B7A5-1FA78A6A0FF6}" srcOrd="9" destOrd="0" presId="urn:microsoft.com/office/officeart/2005/8/layout/radial6"/>
    <dgm:cxn modelId="{A3B47743-A4ED-4191-8B82-5A1BCB76FA90}" type="presOf" srcId="{1F735B14-865D-4895-9985-F4ACF1F494F8}" destId="{5FA5BA05-CB72-49BC-B7A5-1FA78A6A0FF6}" srcOrd="0" destOrd="0" presId="urn:microsoft.com/office/officeart/2005/8/layout/radial6"/>
    <dgm:cxn modelId="{FDD4DE6E-DC6B-4F1C-8B47-A4017AC1BC9F}" type="presParOf" srcId="{D5B7622F-17AC-467C-B10C-28C38C38C350}" destId="{0DA4B7DF-BD6B-46E8-940A-69050C019BB3}" srcOrd="10" destOrd="0" presId="urn:microsoft.com/office/officeart/2005/8/layout/radial6"/>
    <dgm:cxn modelId="{B712109A-FB88-4818-A4F4-ABD588A3AA07}" type="presOf" srcId="{E17F1310-B4AD-4B57-8D9B-BF776721EA77}" destId="{0DA4B7DF-BD6B-46E8-940A-69050C019BB3}" srcOrd="0" destOrd="0" presId="urn:microsoft.com/office/officeart/2005/8/layout/radial6"/>
    <dgm:cxn modelId="{941D11AF-DF7D-412C-BCBD-5BBED7EE2A2B}" type="presParOf" srcId="{D5B7622F-17AC-467C-B10C-28C38C38C350}" destId="{9268D1C0-A139-4893-A300-CF509D15352B}" srcOrd="11" destOrd="0" presId="urn:microsoft.com/office/officeart/2005/8/layout/radial6"/>
    <dgm:cxn modelId="{0DE04329-1F04-4C8C-98BD-AE197DB40AA7}" type="presParOf" srcId="{D5B7622F-17AC-467C-B10C-28C38C38C350}" destId="{EBDCA107-8C73-4044-AC95-50DA28B759A8}" srcOrd="12" destOrd="0" presId="urn:microsoft.com/office/officeart/2005/8/layout/radial6"/>
    <dgm:cxn modelId="{122F5368-8E9F-4C8F-A326-3E0072C12926}" type="presOf" srcId="{925984A4-8E6F-4D28-B868-DBAB08F4BD28}" destId="{EBDCA107-8C73-4044-AC95-50DA28B759A8}" srcOrd="0" destOrd="0" presId="urn:microsoft.com/office/officeart/2005/8/layout/radial6"/>
    <dgm:cxn modelId="{6EA7F5AA-F7D5-4280-873F-0F9D969D921E}" type="presParOf" srcId="{D5B7622F-17AC-467C-B10C-28C38C38C350}" destId="{F539A410-44AA-4A02-9F1B-997DD2B71E87}" srcOrd="13" destOrd="0" presId="urn:microsoft.com/office/officeart/2005/8/layout/radial6"/>
    <dgm:cxn modelId="{9DA9D143-7B4F-4711-B735-427990EEE8A2}" type="presOf" srcId="{468FA009-1E87-4539-85FA-5C28B78DD6E9}" destId="{F539A410-44AA-4A02-9F1B-997DD2B71E87}" srcOrd="0" destOrd="0" presId="urn:microsoft.com/office/officeart/2005/8/layout/radial6"/>
    <dgm:cxn modelId="{39801877-965A-44F2-8AAC-6B10CB6470CD}" type="presParOf" srcId="{D5B7622F-17AC-467C-B10C-28C38C38C350}" destId="{2B016566-AAE3-46FD-A114-7C13E71734EF}" srcOrd="14" destOrd="0" presId="urn:microsoft.com/office/officeart/2005/8/layout/radial6"/>
    <dgm:cxn modelId="{2F045386-B028-4574-9CF1-4B1DCDA1E71A}" type="presParOf" srcId="{D5B7622F-17AC-467C-B10C-28C38C38C350}" destId="{B5FF6E04-452A-4146-97F4-3BC94EB5BB87}" srcOrd="15" destOrd="0" presId="urn:microsoft.com/office/officeart/2005/8/layout/radial6"/>
    <dgm:cxn modelId="{71EE4918-3B27-4627-8138-D87E0F06DAB6}" type="presOf" srcId="{B5C730DE-1181-420B-A78D-195E914DCCF5}" destId="{B5FF6E04-452A-4146-97F4-3BC94EB5BB87}" srcOrd="0"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69767EC-45A5-4690-BD18-E11B67407D41}" type="doc">
      <dgm:prSet loTypeId="urn:microsoft.com/office/officeart/2005/8/layout/default" loCatId="list" qsTypeId="urn:microsoft.com/office/officeart/2005/8/quickstyle/simple1" qsCatId="simple" csTypeId="urn:microsoft.com/office/officeart/2005/8/colors/accent1_2" csCatId="accent1" phldr="0"/>
      <dgm:spPr/>
      <dgm:t>
        <a:bodyPr/>
        <a:p>
          <a:endParaRPr lang="zh-CN" altLang="en-US"/>
        </a:p>
      </dgm:t>
    </dgm:pt>
    <dgm:pt modelId="{9B6BB80D-CE45-4175-8E2D-4905C0D010CD}">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1.</a:t>
          </a:r>
          <a:r>
            <a:rPr lang="zh-CN" altLang="en-US">
              <a:latin typeface="Times New Roman" panose="02020603050405020304" charset="0"/>
              <a:cs typeface="Times New Roman" panose="02020603050405020304" charset="0"/>
            </a:rPr>
            <a:t>贯彻落实党和国家推进全面依法治国总体目标的要求</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BB1D02B8-EBBE-4750-81F7-841715D8CAD2}" cxnId="{AB6EE965-9684-478C-B523-98EBD19AD847}" type="parTrans">
      <dgm:prSet/>
      <dgm:spPr/>
      <dgm:t>
        <a:bodyPr/>
        <a:p>
          <a:endParaRPr lang="zh-CN" altLang="en-US"/>
        </a:p>
      </dgm:t>
    </dgm:pt>
    <dgm:pt modelId="{59718BFC-7461-43EC-A70B-78CAAE8F9086}" cxnId="{AB6EE965-9684-478C-B523-98EBD19AD847}" type="sibTrans">
      <dgm:prSet/>
      <dgm:spPr/>
      <dgm:t>
        <a:bodyPr/>
        <a:p>
          <a:endParaRPr lang="zh-CN" altLang="en-US"/>
        </a:p>
      </dgm:t>
    </dgm:pt>
    <dgm:pt modelId="{4FA167C7-41CD-4946-9FE3-982B93A7A123}">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2.</a:t>
          </a:r>
          <a:r>
            <a:rPr lang="zh-CN" altLang="en-US">
              <a:latin typeface="Times New Roman" panose="02020603050405020304" charset="0"/>
              <a:cs typeface="Times New Roman" panose="02020603050405020304" charset="0"/>
            </a:rPr>
            <a:t>紧密围绕安全</a:t>
          </a:r>
          <a:endParaRPr lang="zh-CN" altLang="en-US">
            <a:latin typeface="Times New Roman" panose="02020603050405020304" charset="0"/>
            <a:cs typeface="Times New Roman" panose="02020603050405020304" charset="0"/>
          </a:endParaRPr>
        </a:p>
        <a:p>
          <a:pPr>
            <a:lnSpc>
              <a:spcPct val="100000"/>
            </a:lnSpc>
            <a:spcBef>
              <a:spcPct val="0"/>
            </a:spcBef>
            <a:spcAft>
              <a:spcPct val="35000"/>
            </a:spcAft>
          </a:pPr>
          <a:r>
            <a:rPr lang="zh-CN" altLang="en-US">
              <a:latin typeface="Times New Roman" panose="02020603050405020304" charset="0"/>
              <a:cs typeface="Times New Roman" panose="02020603050405020304" charset="0"/>
            </a:rPr>
            <a:t>生产工作实际</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0FBEE49D-B4F4-4FDC-A0B8-82C9EAE8FC49}" cxnId="{40586728-D07B-42BF-A9E4-7E1B870CEA6D}" type="parTrans">
      <dgm:prSet/>
      <dgm:spPr/>
      <dgm:t>
        <a:bodyPr/>
        <a:p>
          <a:endParaRPr lang="zh-CN" altLang="en-US"/>
        </a:p>
      </dgm:t>
    </dgm:pt>
    <dgm:pt modelId="{A5DEF5B1-D3B3-42ED-86C6-DE0BFE8F1D5E}" cxnId="{40586728-D07B-42BF-A9E4-7E1B870CEA6D}" type="sibTrans">
      <dgm:prSet/>
      <dgm:spPr/>
      <dgm:t>
        <a:bodyPr/>
        <a:p>
          <a:endParaRPr lang="zh-CN" altLang="en-US"/>
        </a:p>
      </dgm:t>
    </dgm:pt>
    <dgm:pt modelId="{012E2374-9848-4A3A-A4CB-AB21E01F47B2}">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3.</a:t>
          </a:r>
          <a:r>
            <a:rPr lang="zh-CN" altLang="en-US">
              <a:latin typeface="Times New Roman" panose="02020603050405020304" charset="0"/>
              <a:cs typeface="Times New Roman" panose="02020603050405020304" charset="0"/>
            </a:rPr>
            <a:t>聚焦安全生产</a:t>
          </a:r>
          <a:endParaRPr lang="zh-CN" altLang="en-US">
            <a:latin typeface="Times New Roman" panose="02020603050405020304" charset="0"/>
            <a:cs typeface="Times New Roman" panose="02020603050405020304" charset="0"/>
          </a:endParaRPr>
        </a:p>
        <a:p>
          <a:pPr>
            <a:lnSpc>
              <a:spcPct val="100000"/>
            </a:lnSpc>
            <a:spcBef>
              <a:spcPct val="0"/>
            </a:spcBef>
            <a:spcAft>
              <a:spcPct val="35000"/>
            </a:spcAft>
          </a:pPr>
          <a:r>
            <a:rPr lang="zh-CN" altLang="en-US">
              <a:latin typeface="Times New Roman" panose="02020603050405020304" charset="0"/>
              <a:cs typeface="Times New Roman" panose="02020603050405020304" charset="0"/>
            </a:rPr>
            <a:t>难题</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62C7854A-82A8-4FC8-9834-5F3449F276F1}" cxnId="{754728BF-F873-4F42-A386-951E6854D1D1}" type="parTrans">
      <dgm:prSet/>
      <dgm:spPr/>
      <dgm:t>
        <a:bodyPr/>
        <a:p>
          <a:endParaRPr lang="zh-CN" altLang="en-US"/>
        </a:p>
      </dgm:t>
    </dgm:pt>
    <dgm:pt modelId="{AEF6F788-4997-4B27-9CA3-00098FDB30A5}" cxnId="{754728BF-F873-4F42-A386-951E6854D1D1}" type="sibTrans">
      <dgm:prSet/>
      <dgm:spPr/>
      <dgm:t>
        <a:bodyPr/>
        <a:p>
          <a:endParaRPr lang="zh-CN" altLang="en-US"/>
        </a:p>
      </dgm:t>
    </dgm:pt>
    <dgm:pt modelId="{7445BF43-8F4F-4601-8E54-44F36454B2AE}">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4.</a:t>
          </a:r>
          <a:r>
            <a:rPr lang="zh-CN" altLang="en-US">
              <a:latin typeface="Times New Roman" panose="02020603050405020304" charset="0"/>
              <a:cs typeface="Times New Roman" panose="02020603050405020304" charset="0"/>
            </a:rPr>
            <a:t>统筹推进安全生产领域法治建设</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0F92155C-AC9D-4FA3-A8E0-B855B2434614}" cxnId="{3E3FC2E7-40FB-4960-B592-918B98A064D6}" type="parTrans">
      <dgm:prSet/>
      <dgm:spPr/>
      <dgm:t>
        <a:bodyPr/>
        <a:p>
          <a:endParaRPr lang="zh-CN" altLang="en-US"/>
        </a:p>
      </dgm:t>
    </dgm:pt>
    <dgm:pt modelId="{053FC03B-A92E-4CAC-B45E-1DF4D29ECD7A}" cxnId="{3E3FC2E7-40FB-4960-B592-918B98A064D6}" type="sibTrans">
      <dgm:prSet/>
      <dgm:spPr/>
      <dgm:t>
        <a:bodyPr/>
        <a:p>
          <a:endParaRPr lang="zh-CN" altLang="en-US"/>
        </a:p>
      </dgm:t>
    </dgm:pt>
    <dgm:pt modelId="{6509179F-ACA4-4700-A36E-219FB6C410E8}">
      <dgm:prSet phldrT="[文本]" phldr="0" custT="0"/>
      <dgm:spPr/>
      <dgm:t>
        <a:bodyPr vert="horz" wrap="square"/>
        <a:p>
          <a:pPr>
            <a:lnSpc>
              <a:spcPct val="100000"/>
            </a:lnSpc>
            <a:spcBef>
              <a:spcPct val="0"/>
            </a:spcBef>
            <a:spcAft>
              <a:spcPct val="35000"/>
            </a:spcAft>
          </a:pPr>
          <a:r>
            <a:rPr lang="en-US" altLang="zh-CN">
              <a:latin typeface="Times New Roman" panose="02020603050405020304" charset="0"/>
              <a:cs typeface="Times New Roman" panose="02020603050405020304" charset="0"/>
            </a:rPr>
            <a:t>5.</a:t>
          </a:r>
          <a:r>
            <a:rPr lang="zh-CN" altLang="en-US">
              <a:latin typeface="Times New Roman" panose="02020603050405020304" charset="0"/>
              <a:cs typeface="Times New Roman" panose="02020603050405020304" charset="0"/>
            </a:rPr>
            <a:t>及时健全安全生产领域法治体系</a:t>
          </a:r>
          <a:r>
            <a:rPr lang="zh-CN" altLang="en-US">
              <a:latin typeface="Times New Roman" panose="02020603050405020304" charset="0"/>
              <a:cs typeface="Times New Roman" panose="02020603050405020304" charset="0"/>
            </a:rPr>
            <a:t/>
          </a:r>
          <a:endParaRPr lang="zh-CN" altLang="en-US">
            <a:latin typeface="Times New Roman" panose="02020603050405020304" charset="0"/>
            <a:cs typeface="Times New Roman" panose="02020603050405020304" charset="0"/>
          </a:endParaRPr>
        </a:p>
      </dgm:t>
    </dgm:pt>
    <dgm:pt modelId="{71565FF3-755E-45E8-BA70-1F310FD4C06B}" cxnId="{CD844B97-81EA-473C-B514-BF7BAB35829A}" type="parTrans">
      <dgm:prSet/>
      <dgm:spPr/>
      <dgm:t>
        <a:bodyPr/>
        <a:p>
          <a:endParaRPr lang="zh-CN" altLang="en-US"/>
        </a:p>
      </dgm:t>
    </dgm:pt>
    <dgm:pt modelId="{7D36E41E-D04A-42FB-96E3-A252BA9520CB}" cxnId="{CD844B97-81EA-473C-B514-BF7BAB35829A}" type="sibTrans">
      <dgm:prSet/>
      <dgm:spPr/>
      <dgm:t>
        <a:bodyPr/>
        <a:p>
          <a:endParaRPr lang="zh-CN" altLang="en-US"/>
        </a:p>
      </dgm:t>
    </dgm:pt>
    <dgm:pt modelId="{6263A432-66E8-42C0-87B1-FDFFB789EC9E}" type="pres">
      <dgm:prSet presAssocID="{A69767EC-45A5-4690-BD18-E11B67407D41}" presName="diagram" presStyleCnt="0">
        <dgm:presLayoutVars>
          <dgm:dir/>
          <dgm:resizeHandles val="exact"/>
        </dgm:presLayoutVars>
      </dgm:prSet>
      <dgm:spPr/>
    </dgm:pt>
    <dgm:pt modelId="{45BC76BB-AE4B-4A92-A58B-7E063DBD1E24}" type="pres">
      <dgm:prSet presAssocID="{9B6BB80D-CE45-4175-8E2D-4905C0D010CD}" presName="node" presStyleLbl="node1" presStyleIdx="0" presStyleCnt="5">
        <dgm:presLayoutVars>
          <dgm:bulletEnabled val="1"/>
        </dgm:presLayoutVars>
      </dgm:prSet>
      <dgm:spPr/>
    </dgm:pt>
    <dgm:pt modelId="{27FEB09D-0795-4328-AC3A-216994F3D6B6}" type="pres">
      <dgm:prSet presAssocID="{59718BFC-7461-43EC-A70B-78CAAE8F9086}" presName="sibTrans" presStyleCnt="0"/>
      <dgm:spPr/>
    </dgm:pt>
    <dgm:pt modelId="{847E901F-75F0-4307-BA30-D30DEFF4E488}" type="pres">
      <dgm:prSet presAssocID="{4FA167C7-41CD-4946-9FE3-982B93A7A123}" presName="node" presStyleLbl="node1" presStyleIdx="1" presStyleCnt="5">
        <dgm:presLayoutVars>
          <dgm:bulletEnabled val="1"/>
        </dgm:presLayoutVars>
      </dgm:prSet>
      <dgm:spPr/>
    </dgm:pt>
    <dgm:pt modelId="{53665879-D2CA-4AD3-85DF-9C98D3EE79E3}" type="pres">
      <dgm:prSet presAssocID="{A5DEF5B1-D3B3-42ED-86C6-DE0BFE8F1D5E}" presName="sibTrans" presStyleCnt="0"/>
      <dgm:spPr/>
    </dgm:pt>
    <dgm:pt modelId="{43B36D94-2B60-4FDF-86E6-EEE9BC8470EF}" type="pres">
      <dgm:prSet presAssocID="{012E2374-9848-4A3A-A4CB-AB21E01F47B2}" presName="node" presStyleLbl="node1" presStyleIdx="2" presStyleCnt="5">
        <dgm:presLayoutVars>
          <dgm:bulletEnabled val="1"/>
        </dgm:presLayoutVars>
      </dgm:prSet>
      <dgm:spPr/>
    </dgm:pt>
    <dgm:pt modelId="{E204F384-F171-43F9-9CC1-375ABE603CAC}" type="pres">
      <dgm:prSet presAssocID="{AEF6F788-4997-4B27-9CA3-00098FDB30A5}" presName="sibTrans" presStyleCnt="0"/>
      <dgm:spPr/>
    </dgm:pt>
    <dgm:pt modelId="{20B5779C-E87E-412E-8710-5EC38FEF4CEE}" type="pres">
      <dgm:prSet presAssocID="{7445BF43-8F4F-4601-8E54-44F36454B2AE}" presName="node" presStyleLbl="node1" presStyleIdx="3" presStyleCnt="5">
        <dgm:presLayoutVars>
          <dgm:bulletEnabled val="1"/>
        </dgm:presLayoutVars>
      </dgm:prSet>
      <dgm:spPr/>
    </dgm:pt>
    <dgm:pt modelId="{BF172A2B-4638-4663-910A-85711461A2EC}" type="pres">
      <dgm:prSet presAssocID="{053FC03B-A92E-4CAC-B45E-1DF4D29ECD7A}" presName="sibTrans" presStyleCnt="0"/>
      <dgm:spPr/>
    </dgm:pt>
    <dgm:pt modelId="{40824626-A253-450E-83D8-4E8EE145074C}" type="pres">
      <dgm:prSet presAssocID="{6509179F-ACA4-4700-A36E-219FB6C410E8}" presName="node" presStyleLbl="node1" presStyleIdx="4" presStyleCnt="5">
        <dgm:presLayoutVars>
          <dgm:bulletEnabled val="1"/>
        </dgm:presLayoutVars>
      </dgm:prSet>
      <dgm:spPr/>
    </dgm:pt>
  </dgm:ptLst>
  <dgm:cxnLst>
    <dgm:cxn modelId="{AB6EE965-9684-478C-B523-98EBD19AD847}" srcId="{A69767EC-45A5-4690-BD18-E11B67407D41}" destId="{9B6BB80D-CE45-4175-8E2D-4905C0D010CD}" srcOrd="0" destOrd="0" parTransId="{BB1D02B8-EBBE-4750-81F7-841715D8CAD2}" sibTransId="{59718BFC-7461-43EC-A70B-78CAAE8F9086}"/>
    <dgm:cxn modelId="{40586728-D07B-42BF-A9E4-7E1B870CEA6D}" srcId="{A69767EC-45A5-4690-BD18-E11B67407D41}" destId="{4FA167C7-41CD-4946-9FE3-982B93A7A123}" srcOrd="1" destOrd="0" parTransId="{0FBEE49D-B4F4-4FDC-A0B8-82C9EAE8FC49}" sibTransId="{A5DEF5B1-D3B3-42ED-86C6-DE0BFE8F1D5E}"/>
    <dgm:cxn modelId="{754728BF-F873-4F42-A386-951E6854D1D1}" srcId="{A69767EC-45A5-4690-BD18-E11B67407D41}" destId="{012E2374-9848-4A3A-A4CB-AB21E01F47B2}" srcOrd="2" destOrd="0" parTransId="{62C7854A-82A8-4FC8-9834-5F3449F276F1}" sibTransId="{AEF6F788-4997-4B27-9CA3-00098FDB30A5}"/>
    <dgm:cxn modelId="{3E3FC2E7-40FB-4960-B592-918B98A064D6}" srcId="{A69767EC-45A5-4690-BD18-E11B67407D41}" destId="{7445BF43-8F4F-4601-8E54-44F36454B2AE}" srcOrd="3" destOrd="0" parTransId="{0F92155C-AC9D-4FA3-A8E0-B855B2434614}" sibTransId="{053FC03B-A92E-4CAC-B45E-1DF4D29ECD7A}"/>
    <dgm:cxn modelId="{CD844B97-81EA-473C-B514-BF7BAB35829A}" srcId="{A69767EC-45A5-4690-BD18-E11B67407D41}" destId="{6509179F-ACA4-4700-A36E-219FB6C410E8}" srcOrd="4" destOrd="0" parTransId="{71565FF3-755E-45E8-BA70-1F310FD4C06B}" sibTransId="{7D36E41E-D04A-42FB-96E3-A252BA9520CB}"/>
    <dgm:cxn modelId="{9EF4C3BA-C9D0-452E-9F49-EE02F9A64805}" type="presOf" srcId="{A69767EC-45A5-4690-BD18-E11B67407D41}" destId="{6263A432-66E8-42C0-87B1-FDFFB789EC9E}" srcOrd="0" destOrd="0" presId="urn:microsoft.com/office/officeart/2005/8/layout/default"/>
    <dgm:cxn modelId="{F22B079E-C45F-438C-BCEF-11B4323DC027}" type="presParOf" srcId="{6263A432-66E8-42C0-87B1-FDFFB789EC9E}" destId="{45BC76BB-AE4B-4A92-A58B-7E063DBD1E24}" srcOrd="0" destOrd="0" presId="urn:microsoft.com/office/officeart/2005/8/layout/default"/>
    <dgm:cxn modelId="{33CD0985-6BCC-4336-956C-40E15BD60AC6}" type="presOf" srcId="{9B6BB80D-CE45-4175-8E2D-4905C0D010CD}" destId="{45BC76BB-AE4B-4A92-A58B-7E063DBD1E24}" srcOrd="0" destOrd="0" presId="urn:microsoft.com/office/officeart/2005/8/layout/default"/>
    <dgm:cxn modelId="{E185DE2E-B340-4F7A-8FD2-A6D412333D9D}" type="presParOf" srcId="{6263A432-66E8-42C0-87B1-FDFFB789EC9E}" destId="{27FEB09D-0795-4328-AC3A-216994F3D6B6}" srcOrd="1" destOrd="0" presId="urn:microsoft.com/office/officeart/2005/8/layout/default"/>
    <dgm:cxn modelId="{1F7FE48F-5D40-44DE-9829-8EF658D1C619}" type="presParOf" srcId="{6263A432-66E8-42C0-87B1-FDFFB789EC9E}" destId="{847E901F-75F0-4307-BA30-D30DEFF4E488}" srcOrd="2" destOrd="0" presId="urn:microsoft.com/office/officeart/2005/8/layout/default"/>
    <dgm:cxn modelId="{5E8AF993-FA7D-416F-BE0C-FF1AE883B663}" type="presOf" srcId="{4FA167C7-41CD-4946-9FE3-982B93A7A123}" destId="{847E901F-75F0-4307-BA30-D30DEFF4E488}" srcOrd="0" destOrd="0" presId="urn:microsoft.com/office/officeart/2005/8/layout/default"/>
    <dgm:cxn modelId="{54BCD93A-ABAB-41C4-A9A6-906A2DB93AB0}" type="presParOf" srcId="{6263A432-66E8-42C0-87B1-FDFFB789EC9E}" destId="{53665879-D2CA-4AD3-85DF-9C98D3EE79E3}" srcOrd="3" destOrd="0" presId="urn:microsoft.com/office/officeart/2005/8/layout/default"/>
    <dgm:cxn modelId="{21FFBA81-E5B8-4075-A849-FBE1581B1336}" type="presParOf" srcId="{6263A432-66E8-42C0-87B1-FDFFB789EC9E}" destId="{43B36D94-2B60-4FDF-86E6-EEE9BC8470EF}" srcOrd="4" destOrd="0" presId="urn:microsoft.com/office/officeart/2005/8/layout/default"/>
    <dgm:cxn modelId="{E4B1D71A-D142-4C3B-83AC-4E937AE92809}" type="presOf" srcId="{012E2374-9848-4A3A-A4CB-AB21E01F47B2}" destId="{43B36D94-2B60-4FDF-86E6-EEE9BC8470EF}" srcOrd="0" destOrd="0" presId="urn:microsoft.com/office/officeart/2005/8/layout/default"/>
    <dgm:cxn modelId="{10DC5170-9DFC-4D0D-9854-A535C105C141}" type="presParOf" srcId="{6263A432-66E8-42C0-87B1-FDFFB789EC9E}" destId="{E204F384-F171-43F9-9CC1-375ABE603CAC}" srcOrd="5" destOrd="0" presId="urn:microsoft.com/office/officeart/2005/8/layout/default"/>
    <dgm:cxn modelId="{8A10DFF8-8E80-40EC-B3D0-924473FE7668}" type="presParOf" srcId="{6263A432-66E8-42C0-87B1-FDFFB789EC9E}" destId="{20B5779C-E87E-412E-8710-5EC38FEF4CEE}" srcOrd="6" destOrd="0" presId="urn:microsoft.com/office/officeart/2005/8/layout/default"/>
    <dgm:cxn modelId="{0F266B78-67F6-489E-97D2-7F6E404EC289}" type="presOf" srcId="{7445BF43-8F4F-4601-8E54-44F36454B2AE}" destId="{20B5779C-E87E-412E-8710-5EC38FEF4CEE}" srcOrd="0" destOrd="0" presId="urn:microsoft.com/office/officeart/2005/8/layout/default"/>
    <dgm:cxn modelId="{788181BB-03CE-4537-941F-5EE68940B975}" type="presParOf" srcId="{6263A432-66E8-42C0-87B1-FDFFB789EC9E}" destId="{BF172A2B-4638-4663-910A-85711461A2EC}" srcOrd="7" destOrd="0" presId="urn:microsoft.com/office/officeart/2005/8/layout/default"/>
    <dgm:cxn modelId="{38FBCDDC-5F5A-40CE-A95E-85EBE7A917E5}" type="presParOf" srcId="{6263A432-66E8-42C0-87B1-FDFFB789EC9E}" destId="{40824626-A253-450E-83D8-4E8EE145074C}" srcOrd="8" destOrd="0" presId="urn:microsoft.com/office/officeart/2005/8/layout/default"/>
    <dgm:cxn modelId="{C03AAE42-65A1-42B6-BB13-E970B5DFF525}" type="presOf" srcId="{6509179F-ACA4-4700-A36E-219FB6C410E8}" destId="{40824626-A253-450E-83D8-4E8EE145074C}"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B84C11-07A7-41F5-8B9A-39D0ACB1BF53}" type="doc">
      <dgm:prSet loTypeId="urn:microsoft.com/office/officeart/2005/8/layout/vProcess5" loCatId="process" qsTypeId="urn:microsoft.com/office/officeart/2005/8/quickstyle/simple1" qsCatId="simple" csTypeId="urn:microsoft.com/office/officeart/2005/8/colors/accent1_2" csCatId="accent1" phldr="0"/>
      <dgm:spPr/>
      <dgm:t>
        <a:bodyPr/>
        <a:p>
          <a:endParaRPr lang="zh-CN" altLang="en-US"/>
        </a:p>
      </dgm:t>
    </dgm:pt>
    <dgm:pt modelId="{97A8C2AA-AE5F-4DE0-91B1-F0E85C273E74}">
      <dgm:prSet phldrT="[文本]" phldr="0" custT="0"/>
      <dgm:spPr/>
      <dgm:t>
        <a:bodyPr vert="horz" wrap="square"/>
        <a:p>
          <a:pPr>
            <a:lnSpc>
              <a:spcPct val="100000"/>
            </a:lnSpc>
            <a:spcBef>
              <a:spcPct val="0"/>
            </a:spcBef>
            <a:spcAft>
              <a:spcPct val="35000"/>
            </a:spcAft>
          </a:pPr>
          <a:r>
            <a:rPr lang="zh-CN" altLang="en-US"/>
            <a:t>一是贯彻落实决策部署，确保转化执行到位。</a:t>
          </a:r>
          <a:endParaRPr lang="zh-CN" altLang="en-US"/>
        </a:p>
      </dgm:t>
    </dgm:pt>
    <dgm:pt modelId="{5477065E-AD40-40AD-B851-169D32D6F57B}" cxnId="{0DD70DE5-06AC-4A23-AC01-6D1C452D3FC6}" type="parTrans">
      <dgm:prSet/>
      <dgm:spPr/>
      <dgm:t>
        <a:bodyPr/>
        <a:p>
          <a:endParaRPr lang="zh-CN" altLang="en-US"/>
        </a:p>
      </dgm:t>
    </dgm:pt>
    <dgm:pt modelId="{DD01B2A3-2986-44EB-899A-2EB74CB0A2FA}" cxnId="{0DD70DE5-06AC-4A23-AC01-6D1C452D3FC6}" type="sibTrans">
      <dgm:prSet/>
      <dgm:spPr/>
      <dgm:t>
        <a:bodyPr/>
        <a:p>
          <a:endParaRPr lang="zh-CN" altLang="en-US"/>
        </a:p>
      </dgm:t>
    </dgm:pt>
    <dgm:pt modelId="{8ED20423-F7C2-4DAC-B9CC-17F08874BF3A}">
      <dgm:prSet phldrT="[文本]" phldr="0" custT="0"/>
      <dgm:spPr/>
      <dgm:t>
        <a:bodyPr vert="horz" wrap="square"/>
        <a:p>
          <a:pPr>
            <a:lnSpc>
              <a:spcPct val="100000"/>
            </a:lnSpc>
            <a:spcBef>
              <a:spcPct val="0"/>
            </a:spcBef>
            <a:spcAft>
              <a:spcPct val="35000"/>
            </a:spcAft>
          </a:pPr>
          <a:r>
            <a:rPr lang="zh-CN" altLang="en-US"/>
            <a:t>二是始终坚持问题导向，统筹兼顾安全发展。</a:t>
          </a:r>
          <a:endParaRPr lang="zh-CN" altLang="en-US"/>
        </a:p>
      </dgm:t>
    </dgm:pt>
    <dgm:pt modelId="{6A6DCCB9-B9C9-4F02-8372-40D5BB3E2726}" cxnId="{38ADCF14-3E96-4F39-A46F-4DF96108E038}" type="parTrans">
      <dgm:prSet/>
      <dgm:spPr/>
      <dgm:t>
        <a:bodyPr/>
        <a:p>
          <a:endParaRPr lang="zh-CN" altLang="en-US"/>
        </a:p>
      </dgm:t>
    </dgm:pt>
    <dgm:pt modelId="{183EE679-6E63-4B49-9665-FE19B4A2F12A}" cxnId="{38ADCF14-3E96-4F39-A46F-4DF96108E038}" type="sibTrans">
      <dgm:prSet/>
      <dgm:spPr/>
      <dgm:t>
        <a:bodyPr/>
        <a:p>
          <a:endParaRPr lang="zh-CN" altLang="en-US"/>
        </a:p>
      </dgm:t>
    </dgm:pt>
    <dgm:pt modelId="{D4BD55C7-AC3C-43FC-8A67-85D9B43F95ED}">
      <dgm:prSet phldrT="[文本]" phldr="0" custT="0"/>
      <dgm:spPr/>
      <dgm:t>
        <a:bodyPr vert="horz" wrap="square"/>
        <a:p>
          <a:pPr>
            <a:lnSpc>
              <a:spcPct val="100000"/>
            </a:lnSpc>
            <a:spcBef>
              <a:spcPct val="0"/>
            </a:spcBef>
            <a:spcAft>
              <a:spcPct val="35000"/>
            </a:spcAft>
          </a:pPr>
          <a:r>
            <a:rPr lang="zh-CN" altLang="en-US"/>
            <a:t>三是压实企业主体责任，增强安全生产能力。</a:t>
          </a:r>
          <a:endParaRPr lang="zh-CN" altLang="en-US"/>
        </a:p>
      </dgm:t>
    </dgm:pt>
    <dgm:pt modelId="{0E3D13F2-5377-4EE3-8062-8626E5770718}" cxnId="{3879B4E9-7E4B-42F4-96BD-D442ED828796}" type="parTrans">
      <dgm:prSet/>
      <dgm:spPr/>
      <dgm:t>
        <a:bodyPr/>
        <a:p>
          <a:endParaRPr lang="zh-CN" altLang="en-US"/>
        </a:p>
      </dgm:t>
    </dgm:pt>
    <dgm:pt modelId="{767768A6-72C8-4B98-98E5-B01A1C804B6A}" cxnId="{3879B4E9-7E4B-42F4-96BD-D442ED828796}" type="sibTrans">
      <dgm:prSet/>
      <dgm:spPr/>
      <dgm:t>
        <a:bodyPr/>
        <a:p>
          <a:endParaRPr lang="zh-CN" altLang="en-US"/>
        </a:p>
      </dgm:t>
    </dgm:pt>
    <dgm:pt modelId="{00AD7732-FE03-4B54-921B-01E163F75AF0}">
      <dgm:prSet phldr="0" custT="0"/>
      <dgm:spPr/>
      <dgm:t>
        <a:bodyPr vert="horz" wrap="square"/>
        <a:p>
          <a:pPr>
            <a:lnSpc>
              <a:spcPct val="100000"/>
            </a:lnSpc>
            <a:spcBef>
              <a:spcPct val="0"/>
            </a:spcBef>
            <a:spcAft>
              <a:spcPct val="35000"/>
            </a:spcAft>
          </a:pPr>
          <a:r>
            <a:rPr altLang="en-US"/>
            <a:t>四是强化政府监督管理，加大违法处罚力度。</a:t>
          </a:r>
          <a:endParaRPr altLang="en-US"/>
        </a:p>
      </dgm:t>
    </dgm:pt>
    <dgm:pt modelId="{B48F7F5D-CC19-49DA-B782-EC6E6A4FBCE9}" cxnId="{5C5EEAC8-F33B-443A-8ED9-29A927286340}" type="parTrans">
      <dgm:prSet/>
      <dgm:spPr/>
    </dgm:pt>
    <dgm:pt modelId="{48894FD0-179C-4B0D-BC2F-D2E8E0B83340}" cxnId="{5C5EEAC8-F33B-443A-8ED9-29A927286340}" type="sibTrans">
      <dgm:prSet/>
      <dgm:spPr/>
    </dgm:pt>
    <dgm:pt modelId="{EBE81508-B149-4B3C-B231-97BF5F08472D}" type="pres">
      <dgm:prSet presAssocID="{46B84C11-07A7-41F5-8B9A-39D0ACB1BF53}" presName="outerComposite" presStyleCnt="0">
        <dgm:presLayoutVars>
          <dgm:chMax val="5"/>
          <dgm:dir/>
          <dgm:resizeHandles val="exact"/>
        </dgm:presLayoutVars>
      </dgm:prSet>
      <dgm:spPr/>
    </dgm:pt>
    <dgm:pt modelId="{526F08A7-0F36-4A10-9552-DD6C2051F03D}" type="pres">
      <dgm:prSet presAssocID="{46B84C11-07A7-41F5-8B9A-39D0ACB1BF53}" presName="dummyMaxCanvas" presStyleCnt="0">
        <dgm:presLayoutVars/>
      </dgm:prSet>
      <dgm:spPr/>
    </dgm:pt>
    <dgm:pt modelId="{477D240D-D200-4915-91BD-BEEA844556F3}" type="pres">
      <dgm:prSet presAssocID="{46B84C11-07A7-41F5-8B9A-39D0ACB1BF53}" presName="FourNodes_1" presStyleLbl="node1" presStyleIdx="0" presStyleCnt="4">
        <dgm:presLayoutVars>
          <dgm:bulletEnabled val="1"/>
        </dgm:presLayoutVars>
      </dgm:prSet>
      <dgm:spPr/>
    </dgm:pt>
    <dgm:pt modelId="{5D304802-BF43-40DE-9012-658EE6DA87A8}" type="pres">
      <dgm:prSet presAssocID="{46B84C11-07A7-41F5-8B9A-39D0ACB1BF53}" presName="FourNodes_2" presStyleLbl="node1" presStyleIdx="1" presStyleCnt="4">
        <dgm:presLayoutVars>
          <dgm:bulletEnabled val="1"/>
        </dgm:presLayoutVars>
      </dgm:prSet>
      <dgm:spPr/>
    </dgm:pt>
    <dgm:pt modelId="{091762E7-469B-4A33-9258-91D56337D973}" type="pres">
      <dgm:prSet presAssocID="{46B84C11-07A7-41F5-8B9A-39D0ACB1BF53}" presName="FourNodes_3" presStyleLbl="node1" presStyleIdx="2" presStyleCnt="4">
        <dgm:presLayoutVars>
          <dgm:bulletEnabled val="1"/>
        </dgm:presLayoutVars>
      </dgm:prSet>
      <dgm:spPr/>
    </dgm:pt>
    <dgm:pt modelId="{FBEF77CA-62B0-4414-BC12-6B54A100EF3E}" type="pres">
      <dgm:prSet presAssocID="{46B84C11-07A7-41F5-8B9A-39D0ACB1BF53}" presName="FourNodes_4" presStyleLbl="node1" presStyleIdx="3" presStyleCnt="4">
        <dgm:presLayoutVars>
          <dgm:bulletEnabled val="1"/>
        </dgm:presLayoutVars>
      </dgm:prSet>
      <dgm:spPr/>
    </dgm:pt>
    <dgm:pt modelId="{28494F26-FFD5-4849-B5B8-CCD67BE78865}" type="pres">
      <dgm:prSet presAssocID="{46B84C11-07A7-41F5-8B9A-39D0ACB1BF53}" presName="FourConn_1-2" presStyleLbl="fgAccFollowNode1" presStyleIdx="0" presStyleCnt="3">
        <dgm:presLayoutVars>
          <dgm:bulletEnabled val="1"/>
        </dgm:presLayoutVars>
      </dgm:prSet>
      <dgm:spPr/>
    </dgm:pt>
    <dgm:pt modelId="{D552BABD-CB3F-4A66-94E1-B6CD9BDA534D}" type="pres">
      <dgm:prSet presAssocID="{46B84C11-07A7-41F5-8B9A-39D0ACB1BF53}" presName="FourConn_2-3" presStyleLbl="fgAccFollowNode1" presStyleIdx="1" presStyleCnt="3">
        <dgm:presLayoutVars>
          <dgm:bulletEnabled val="1"/>
        </dgm:presLayoutVars>
      </dgm:prSet>
      <dgm:spPr/>
    </dgm:pt>
    <dgm:pt modelId="{F52C3A8D-9BD4-4C83-BE57-F9D2157C0091}" type="pres">
      <dgm:prSet presAssocID="{46B84C11-07A7-41F5-8B9A-39D0ACB1BF53}" presName="FourConn_3-4" presStyleLbl="fgAccFollowNode1" presStyleIdx="2" presStyleCnt="3">
        <dgm:presLayoutVars>
          <dgm:bulletEnabled val="1"/>
        </dgm:presLayoutVars>
      </dgm:prSet>
      <dgm:spPr/>
    </dgm:pt>
    <dgm:pt modelId="{87C59E1B-78A1-4F20-A8BF-E1BD8F22506C}" type="pres">
      <dgm:prSet presAssocID="{46B84C11-07A7-41F5-8B9A-39D0ACB1BF53}" presName="FourNodes_1_text" presStyleCnt="0">
        <dgm:presLayoutVars>
          <dgm:bulletEnabled val="1"/>
        </dgm:presLayoutVars>
      </dgm:prSet>
      <dgm:spPr/>
    </dgm:pt>
    <dgm:pt modelId="{5F2F2C60-B0C4-4F22-ABDA-824D0385CC02}" type="pres">
      <dgm:prSet presAssocID="{46B84C11-07A7-41F5-8B9A-39D0ACB1BF53}" presName="FourNodes_2_text" presStyleCnt="0">
        <dgm:presLayoutVars>
          <dgm:bulletEnabled val="1"/>
        </dgm:presLayoutVars>
      </dgm:prSet>
      <dgm:spPr/>
    </dgm:pt>
    <dgm:pt modelId="{A3A3586B-BAEF-4FED-8851-82FB5D34F571}" type="pres">
      <dgm:prSet presAssocID="{46B84C11-07A7-41F5-8B9A-39D0ACB1BF53}" presName="FourNodes_3_text" presStyleCnt="0">
        <dgm:presLayoutVars>
          <dgm:bulletEnabled val="1"/>
        </dgm:presLayoutVars>
      </dgm:prSet>
      <dgm:spPr/>
    </dgm:pt>
    <dgm:pt modelId="{F686D84B-40E4-48D2-9AEE-609FDAD1EDFF}" type="pres">
      <dgm:prSet presAssocID="{46B84C11-07A7-41F5-8B9A-39D0ACB1BF53}" presName="FourNodes_4_text" presStyleCnt="0">
        <dgm:presLayoutVars>
          <dgm:bulletEnabled val="1"/>
        </dgm:presLayoutVars>
      </dgm:prSet>
      <dgm:spPr/>
    </dgm:pt>
  </dgm:ptLst>
  <dgm:cxnLst>
    <dgm:cxn modelId="{0DD70DE5-06AC-4A23-AC01-6D1C452D3FC6}" srcId="{46B84C11-07A7-41F5-8B9A-39D0ACB1BF53}" destId="{97A8C2AA-AE5F-4DE0-91B1-F0E85C273E74}" srcOrd="0" destOrd="0" parTransId="{5477065E-AD40-40AD-B851-169D32D6F57B}" sibTransId="{DD01B2A3-2986-44EB-899A-2EB74CB0A2FA}"/>
    <dgm:cxn modelId="{38ADCF14-3E96-4F39-A46F-4DF96108E038}" srcId="{46B84C11-07A7-41F5-8B9A-39D0ACB1BF53}" destId="{8ED20423-F7C2-4DAC-B9CC-17F08874BF3A}" srcOrd="1" destOrd="0" parTransId="{6A6DCCB9-B9C9-4F02-8372-40D5BB3E2726}" sibTransId="{183EE679-6E63-4B49-9665-FE19B4A2F12A}"/>
    <dgm:cxn modelId="{3879B4E9-7E4B-42F4-96BD-D442ED828796}" srcId="{46B84C11-07A7-41F5-8B9A-39D0ACB1BF53}" destId="{D4BD55C7-AC3C-43FC-8A67-85D9B43F95ED}" srcOrd="2" destOrd="0" parTransId="{0E3D13F2-5377-4EE3-8062-8626E5770718}" sibTransId="{767768A6-72C8-4B98-98E5-B01A1C804B6A}"/>
    <dgm:cxn modelId="{5C5EEAC8-F33B-443A-8ED9-29A927286340}" srcId="{46B84C11-07A7-41F5-8B9A-39D0ACB1BF53}" destId="{00AD7732-FE03-4B54-921B-01E163F75AF0}" srcOrd="3" destOrd="0" parTransId="{B48F7F5D-CC19-49DA-B782-EC6E6A4FBCE9}" sibTransId="{48894FD0-179C-4B0D-BC2F-D2E8E0B83340}"/>
    <dgm:cxn modelId="{101244F3-42DF-44AE-84E7-6122D7716D76}" type="presOf" srcId="{46B84C11-07A7-41F5-8B9A-39D0ACB1BF53}" destId="{EBE81508-B149-4B3C-B231-97BF5F08472D}" srcOrd="0" destOrd="0" presId="urn:microsoft.com/office/officeart/2005/8/layout/vProcess5"/>
    <dgm:cxn modelId="{1E7E1471-3375-43ED-B655-319491E7B57B}" type="presParOf" srcId="{EBE81508-B149-4B3C-B231-97BF5F08472D}" destId="{526F08A7-0F36-4A10-9552-DD6C2051F03D}" srcOrd="0" destOrd="0" presId="urn:microsoft.com/office/officeart/2005/8/layout/vProcess5"/>
    <dgm:cxn modelId="{F86E96A4-78D7-45F1-8738-6CDB2597D9C3}" type="presParOf" srcId="{EBE81508-B149-4B3C-B231-97BF5F08472D}" destId="{477D240D-D200-4915-91BD-BEEA844556F3}" srcOrd="1" destOrd="0" presId="urn:microsoft.com/office/officeart/2005/8/layout/vProcess5"/>
    <dgm:cxn modelId="{A04E9A9E-8670-4E2F-908A-FA5B085B8242}" type="presOf" srcId="{97A8C2AA-AE5F-4DE0-91B1-F0E85C273E74}" destId="{477D240D-D200-4915-91BD-BEEA844556F3}" srcOrd="0" destOrd="0" presId="urn:microsoft.com/office/officeart/2005/8/layout/vProcess5"/>
    <dgm:cxn modelId="{0EA636C8-2376-4572-B3D6-EAA58AC39E37}" type="presParOf" srcId="{EBE81508-B149-4B3C-B231-97BF5F08472D}" destId="{5D304802-BF43-40DE-9012-658EE6DA87A8}" srcOrd="2" destOrd="0" presId="urn:microsoft.com/office/officeart/2005/8/layout/vProcess5"/>
    <dgm:cxn modelId="{2A01E9BF-FFE4-4693-82FA-8B398EF726B2}" type="presOf" srcId="{8ED20423-F7C2-4DAC-B9CC-17F08874BF3A}" destId="{5D304802-BF43-40DE-9012-658EE6DA87A8}" srcOrd="0" destOrd="0" presId="urn:microsoft.com/office/officeart/2005/8/layout/vProcess5"/>
    <dgm:cxn modelId="{4A66C17F-C1B6-4ED8-966D-F0C7A9837DBA}" type="presParOf" srcId="{EBE81508-B149-4B3C-B231-97BF5F08472D}" destId="{091762E7-469B-4A33-9258-91D56337D973}" srcOrd="3" destOrd="0" presId="urn:microsoft.com/office/officeart/2005/8/layout/vProcess5"/>
    <dgm:cxn modelId="{F3AC1EEC-384A-4973-9A80-9C341D1250F0}" type="presOf" srcId="{D4BD55C7-AC3C-43FC-8A67-85D9B43F95ED}" destId="{091762E7-469B-4A33-9258-91D56337D973}" srcOrd="0" destOrd="0" presId="urn:microsoft.com/office/officeart/2005/8/layout/vProcess5"/>
    <dgm:cxn modelId="{56E7870A-0B65-4BCB-AAF2-ABFDCD4B1257}" type="presParOf" srcId="{EBE81508-B149-4B3C-B231-97BF5F08472D}" destId="{FBEF77CA-62B0-4414-BC12-6B54A100EF3E}" srcOrd="4" destOrd="0" presId="urn:microsoft.com/office/officeart/2005/8/layout/vProcess5"/>
    <dgm:cxn modelId="{F362AB6E-2CEA-41BC-A4AE-3E812ABE012F}" type="presOf" srcId="{00AD7732-FE03-4B54-921B-01E163F75AF0}" destId="{FBEF77CA-62B0-4414-BC12-6B54A100EF3E}" srcOrd="0" destOrd="0" presId="urn:microsoft.com/office/officeart/2005/8/layout/vProcess5"/>
    <dgm:cxn modelId="{64B8C4A9-FDF2-41B0-8D9C-703F2A029734}" type="presParOf" srcId="{EBE81508-B149-4B3C-B231-97BF5F08472D}" destId="{28494F26-FFD5-4849-B5B8-CCD67BE78865}" srcOrd="5" destOrd="0" presId="urn:microsoft.com/office/officeart/2005/8/layout/vProcess5"/>
    <dgm:cxn modelId="{C21444B6-2217-4CB6-A89B-63D25FEBECB0}" type="presOf" srcId="{DD01B2A3-2986-44EB-899A-2EB74CB0A2FA}" destId="{28494F26-FFD5-4849-B5B8-CCD67BE78865}" srcOrd="0" destOrd="0" presId="urn:microsoft.com/office/officeart/2005/8/layout/vProcess5"/>
    <dgm:cxn modelId="{BB14BD9A-569B-4DA6-9F87-AEA0AED5AF16}" type="presParOf" srcId="{EBE81508-B149-4B3C-B231-97BF5F08472D}" destId="{D552BABD-CB3F-4A66-94E1-B6CD9BDA534D}" srcOrd="6" destOrd="0" presId="urn:microsoft.com/office/officeart/2005/8/layout/vProcess5"/>
    <dgm:cxn modelId="{FC1D9D04-DE18-4F8F-B4A8-D14216B719A4}" type="presOf" srcId="{183EE679-6E63-4B49-9665-FE19B4A2F12A}" destId="{D552BABD-CB3F-4A66-94E1-B6CD9BDA534D}" srcOrd="0" destOrd="0" presId="urn:microsoft.com/office/officeart/2005/8/layout/vProcess5"/>
    <dgm:cxn modelId="{DB5633E3-6608-4D84-8D6F-47B910FF48ED}" type="presParOf" srcId="{EBE81508-B149-4B3C-B231-97BF5F08472D}" destId="{F52C3A8D-9BD4-4C83-BE57-F9D2157C0091}" srcOrd="7" destOrd="0" presId="urn:microsoft.com/office/officeart/2005/8/layout/vProcess5"/>
    <dgm:cxn modelId="{7B6CD86D-8849-44A0-8949-71177CA806AC}" type="presOf" srcId="{767768A6-72C8-4B98-98E5-B01A1C804B6A}" destId="{F52C3A8D-9BD4-4C83-BE57-F9D2157C0091}" srcOrd="0" destOrd="0" presId="urn:microsoft.com/office/officeart/2005/8/layout/vProcess5"/>
    <dgm:cxn modelId="{5FA1F4DA-3011-483C-B56F-64C2624341EA}" type="presParOf" srcId="{EBE81508-B149-4B3C-B231-97BF5F08472D}" destId="{87C59E1B-78A1-4F20-A8BF-E1BD8F22506C}" srcOrd="8" destOrd="0" presId="urn:microsoft.com/office/officeart/2005/8/layout/vProcess5"/>
    <dgm:cxn modelId="{633A36CE-959C-4AFB-8281-E31C599ED049}" type="presOf" srcId="{97A8C2AA-AE5F-4DE0-91B1-F0E85C273E74}" destId="{87C59E1B-78A1-4F20-A8BF-E1BD8F22506C}" srcOrd="1" destOrd="0" presId="urn:microsoft.com/office/officeart/2005/8/layout/vProcess5"/>
    <dgm:cxn modelId="{96123A07-5378-439F-AB41-0A8B23686FBB}" type="presParOf" srcId="{EBE81508-B149-4B3C-B231-97BF5F08472D}" destId="{5F2F2C60-B0C4-4F22-ABDA-824D0385CC02}" srcOrd="9" destOrd="0" presId="urn:microsoft.com/office/officeart/2005/8/layout/vProcess5"/>
    <dgm:cxn modelId="{EED4BF7F-D759-46D1-98CD-D5C9A5357AD9}" type="presOf" srcId="{8ED20423-F7C2-4DAC-B9CC-17F08874BF3A}" destId="{5F2F2C60-B0C4-4F22-ABDA-824D0385CC02}" srcOrd="1" destOrd="0" presId="urn:microsoft.com/office/officeart/2005/8/layout/vProcess5"/>
    <dgm:cxn modelId="{5593E977-3997-4B4D-8638-CEF1EE62DE06}" type="presParOf" srcId="{EBE81508-B149-4B3C-B231-97BF5F08472D}" destId="{A3A3586B-BAEF-4FED-8851-82FB5D34F571}" srcOrd="10" destOrd="0" presId="urn:microsoft.com/office/officeart/2005/8/layout/vProcess5"/>
    <dgm:cxn modelId="{D8784143-F43D-4FAB-969C-03BB61BD93A9}" type="presOf" srcId="{D4BD55C7-AC3C-43FC-8A67-85D9B43F95ED}" destId="{A3A3586B-BAEF-4FED-8851-82FB5D34F571}" srcOrd="1" destOrd="0" presId="urn:microsoft.com/office/officeart/2005/8/layout/vProcess5"/>
    <dgm:cxn modelId="{798F0002-BB92-46B3-8878-95FDD816CBC5}" type="presParOf" srcId="{EBE81508-B149-4B3C-B231-97BF5F08472D}" destId="{F686D84B-40E4-48D2-9AEE-609FDAD1EDFF}" srcOrd="11" destOrd="0" presId="urn:microsoft.com/office/officeart/2005/8/layout/vProcess5"/>
    <dgm:cxn modelId="{D41ED443-CB28-4296-A2E0-9AD9FFB5D937}" type="presOf" srcId="{00AD7732-FE03-4B54-921B-01E163F75AF0}" destId="{F686D84B-40E4-48D2-9AEE-609FDAD1EDFF}" srcOrd="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82F9BD2-FE88-4D45-BD8D-65D1F34B0AD4}" type="doc">
      <dgm:prSet loTypeId="list" loCatId="list" qsTypeId="urn:microsoft.com/office/officeart/2005/8/quickstyle/simple5" qsCatId="simple" csTypeId="urn:microsoft.com/office/officeart/2005/8/colors/accent1_2" csCatId="accent1" phldr="0"/>
      <dgm:spPr/>
      <dgm:t>
        <a:bodyPr/>
        <a:p>
          <a:endParaRPr lang="zh-CN" altLang="en-US"/>
        </a:p>
      </dgm:t>
    </dgm:pt>
    <dgm:pt modelId="{8DFEF381-1089-498A-A2E9-536EBD00BCA1}">
      <dgm:prSet phldrT="[文本]" phldr="0" custT="1"/>
      <dgm:spPr/>
      <dgm:t>
        <a:bodyPr vert="horz" wrap="square"/>
        <a:p>
          <a:pPr>
            <a:lnSpc>
              <a:spcPct val="100000"/>
            </a:lnSpc>
            <a:spcBef>
              <a:spcPct val="0"/>
            </a:spcBef>
            <a:spcAft>
              <a:spcPct val="35000"/>
            </a:spcAft>
          </a:pPr>
          <a:r>
            <a:rPr lang="zh-CN" altLang="en-US" sz="2800"/>
            <a:t>一是加强党的领导</a:t>
          </a:r>
          <a:r>
            <a:rPr lang="zh-CN" altLang="en-US" sz="2800"/>
            <a:t/>
          </a:r>
          <a:endParaRPr lang="zh-CN" altLang="en-US" sz="2800"/>
        </a:p>
      </dgm:t>
    </dgm:pt>
    <dgm:pt modelId="{7BB104C5-5E13-4BA2-8795-D771D93EFD0B}" cxnId="{0641EF70-CC42-407B-9A53-69315FDC7763}" type="parTrans">
      <dgm:prSet/>
      <dgm:spPr/>
      <dgm:t>
        <a:bodyPr/>
        <a:p>
          <a:endParaRPr lang="zh-CN" altLang="en-US"/>
        </a:p>
      </dgm:t>
    </dgm:pt>
    <dgm:pt modelId="{D8F41DAE-72AA-41BD-884F-BB8861ABB8ED}" cxnId="{0641EF70-CC42-407B-9A53-69315FDC7763}" type="sibTrans">
      <dgm:prSet/>
      <dgm:spPr/>
      <dgm:t>
        <a:bodyPr/>
        <a:p>
          <a:endParaRPr lang="zh-CN" altLang="en-US"/>
        </a:p>
      </dgm:t>
    </dgm:pt>
    <dgm:pt modelId="{67856BDB-7B34-4717-A8DD-ED955D6E994B}">
      <dgm:prSet phldrT="[文本]" phldr="0" custT="1"/>
      <dgm:spPr/>
      <dgm:t>
        <a:bodyPr vert="horz" wrap="square"/>
        <a:p>
          <a:pPr>
            <a:lnSpc>
              <a:spcPct val="100000"/>
            </a:lnSpc>
            <a:spcBef>
              <a:spcPct val="0"/>
            </a:spcBef>
            <a:spcAft>
              <a:spcPct val="15000"/>
            </a:spcAft>
          </a:pPr>
          <a:r>
            <a:rPr lang="zh-CN" altLang="en-US" sz="2200"/>
            <a:t>安全生产工作坚持中国共产党的领导</a:t>
          </a:r>
          <a:endParaRPr lang="zh-CN" altLang="en-US" sz="2200"/>
        </a:p>
      </dgm:t>
    </dgm:pt>
    <dgm:pt modelId="{772BA600-C67E-4B93-B4A5-0C0DECE788A8}" cxnId="{CC0C033D-5763-451F-8BF1-7EFE321A7FE6}" type="parTrans">
      <dgm:prSet/>
      <dgm:spPr/>
      <dgm:t>
        <a:bodyPr/>
        <a:p>
          <a:endParaRPr lang="zh-CN" altLang="en-US"/>
        </a:p>
      </dgm:t>
    </dgm:pt>
    <dgm:pt modelId="{6E0A9D10-C2CB-4F7C-BF91-F881E97D27C2}" cxnId="{CC0C033D-5763-451F-8BF1-7EFE321A7FE6}" type="sibTrans">
      <dgm:prSet/>
      <dgm:spPr/>
      <dgm:t>
        <a:bodyPr/>
        <a:p>
          <a:endParaRPr lang="zh-CN" altLang="en-US"/>
        </a:p>
      </dgm:t>
    </dgm:pt>
    <dgm:pt modelId="{C0B6E943-656C-43A1-9C67-864424E587C0}">
      <dgm:prSet phldr="0" custT="1"/>
      <dgm:spPr/>
      <dgm:t>
        <a:bodyPr vert="horz" wrap="square"/>
        <a:p>
          <a:pPr>
            <a:lnSpc>
              <a:spcPct val="100000"/>
            </a:lnSpc>
            <a:spcBef>
              <a:spcPct val="0"/>
            </a:spcBef>
            <a:spcAft>
              <a:spcPct val="15000"/>
            </a:spcAft>
          </a:pPr>
          <a:r>
            <a:rPr lang="zh-CN" altLang="en-US" sz="2200"/>
            <a:t>充分说明了党对安全的重视，预示着安全生产问题的根本性转变</a:t>
          </a:r>
          <a:r>
            <a:rPr lang="zh-CN" altLang="en-US" sz="2200"/>
            <a:t/>
          </a:r>
          <a:endParaRPr lang="zh-CN" altLang="en-US" sz="2200"/>
        </a:p>
      </dgm:t>
    </dgm:pt>
    <dgm:pt modelId="{C8B86E44-2B14-4078-B2CB-4CA072D7C86F}" cxnId="{41BDC93E-1C0C-4586-A8D8-E796A0F73D70}" type="parTrans">
      <dgm:prSet/>
      <dgm:spPr/>
    </dgm:pt>
    <dgm:pt modelId="{16E28732-6C38-4165-BBF3-5F749931105F}" cxnId="{41BDC93E-1C0C-4586-A8D8-E796A0F73D70}" type="sibTrans">
      <dgm:prSet/>
      <dgm:spPr/>
    </dgm:pt>
    <dgm:pt modelId="{EB099D45-42E4-4FB3-8BE3-22A72863D5FC}">
      <dgm:prSet phldrT="[文本]" phldr="0" custT="1"/>
      <dgm:spPr/>
      <dgm:t>
        <a:bodyPr vert="horz" wrap="square"/>
        <a:p>
          <a:pPr>
            <a:lnSpc>
              <a:spcPct val="100000"/>
            </a:lnSpc>
            <a:spcBef>
              <a:spcPct val="0"/>
            </a:spcBef>
            <a:spcAft>
              <a:spcPct val="35000"/>
            </a:spcAft>
          </a:pPr>
          <a:r>
            <a:rPr lang="zh-CN" altLang="en-US" sz="2800"/>
            <a:t>二是完善安全发展理念</a:t>
          </a:r>
          <a:r>
            <a:rPr lang="zh-CN" altLang="en-US" sz="2800"/>
            <a:t/>
          </a:r>
          <a:endParaRPr lang="zh-CN" altLang="en-US" sz="2800"/>
        </a:p>
      </dgm:t>
    </dgm:pt>
    <dgm:pt modelId="{C2BA91CD-5382-45C0-B4F4-75094723F4D9}" cxnId="{229ABB5D-8D11-4588-B7B6-F33C93E6B12D}" type="parTrans">
      <dgm:prSet/>
      <dgm:spPr/>
      <dgm:t>
        <a:bodyPr/>
        <a:p>
          <a:endParaRPr lang="zh-CN" altLang="en-US"/>
        </a:p>
      </dgm:t>
    </dgm:pt>
    <dgm:pt modelId="{973C65EF-E3B8-4CF5-B140-FEC5A74F0B0E}" cxnId="{229ABB5D-8D11-4588-B7B6-F33C93E6B12D}" type="sibTrans">
      <dgm:prSet/>
      <dgm:spPr/>
      <dgm:t>
        <a:bodyPr/>
        <a:p>
          <a:endParaRPr lang="zh-CN" altLang="en-US"/>
        </a:p>
      </dgm:t>
    </dgm:pt>
    <dgm:pt modelId="{63116591-D397-40B5-AD45-C8FD7C1AD18F}">
      <dgm:prSet phldrT="[文本]" phldr="0" custT="1"/>
      <dgm:spPr/>
      <dgm:t>
        <a:bodyPr vert="horz" wrap="square"/>
        <a:p>
          <a:pPr algn="just">
            <a:lnSpc>
              <a:spcPct val="100000"/>
            </a:lnSpc>
            <a:spcBef>
              <a:spcPct val="0"/>
            </a:spcBef>
            <a:spcAft>
              <a:spcPct val="15000"/>
            </a:spcAft>
          </a:pPr>
          <a:r>
            <a:rPr lang="zh-CN" altLang="en-US" sz="2000">
              <a:solidFill>
                <a:schemeClr val="bg2"/>
              </a:solidFill>
              <a:uFillTx/>
            </a:rPr>
            <a:t>以习近平新时代中国特色社会主义思想为指导</a:t>
          </a:r>
          <a:endParaRPr lang="zh-CN" altLang="en-US" sz="2000">
            <a:solidFill>
              <a:schemeClr val="bg2"/>
            </a:solidFill>
            <a:uFillTx/>
          </a:endParaRPr>
        </a:p>
      </dgm:t>
    </dgm:pt>
    <dgm:pt modelId="{35D9FDAB-90FC-4149-8FA1-C2011A738832}" cxnId="{D908B7B6-DDEC-41D4-977D-5ED59C4DFE76}" type="parTrans">
      <dgm:prSet/>
      <dgm:spPr/>
      <dgm:t>
        <a:bodyPr/>
        <a:p>
          <a:endParaRPr lang="zh-CN" altLang="en-US"/>
        </a:p>
      </dgm:t>
    </dgm:pt>
    <dgm:pt modelId="{B1B09198-8815-4821-8A77-DCC2993E3086}" cxnId="{D908B7B6-DDEC-41D4-977D-5ED59C4DFE76}" type="sibTrans">
      <dgm:prSet/>
      <dgm:spPr/>
      <dgm:t>
        <a:bodyPr/>
        <a:p>
          <a:endParaRPr lang="zh-CN" altLang="en-US"/>
        </a:p>
      </dgm:t>
    </dgm:pt>
    <dgm:pt modelId="{C1BD371F-2839-4A6D-88F6-CED4AD55E25E}">
      <dgm:prSet phldr="0" custT="1"/>
      <dgm:spPr/>
      <dgm:t>
        <a:bodyPr vert="horz" wrap="square"/>
        <a:p>
          <a:pPr algn="just">
            <a:lnSpc>
              <a:spcPct val="100000"/>
            </a:lnSpc>
            <a:spcBef>
              <a:spcPct val="0"/>
            </a:spcBef>
            <a:spcAft>
              <a:spcPct val="15000"/>
            </a:spcAft>
          </a:pPr>
          <a:r>
            <a:rPr lang="zh-CN" altLang="en-US" sz="2000">
              <a:solidFill>
                <a:schemeClr val="bg2"/>
              </a:solidFill>
              <a:uFillTx/>
            </a:rPr>
            <a:t>“人民至上、生命至上”“把保护人民生命安全摆在首位”</a:t>
          </a:r>
          <a:r>
            <a:rPr lang="zh-CN" altLang="en-US" sz="2000">
              <a:solidFill>
                <a:schemeClr val="bg2"/>
              </a:solidFill>
              <a:uFillTx/>
              <a:sym typeface="+mn-ea"/>
            </a:rPr>
            <a:t>“</a:t>
          </a:r>
          <a:r>
            <a:rPr lang="en-US" altLang="zh-CN" sz="2000">
              <a:solidFill>
                <a:schemeClr val="bg2"/>
              </a:solidFill>
              <a:uFillTx/>
            </a:rPr>
            <a:t>人命关天，发展决不能以牺牲人的生命为代价。这必须作为一条不可逾越的红线</a:t>
          </a:r>
          <a:r>
            <a:rPr lang="zh-CN" altLang="en-US" sz="2000">
              <a:solidFill>
                <a:schemeClr val="bg2"/>
              </a:solidFill>
              <a:uFillTx/>
              <a:sym typeface="+mn-ea"/>
            </a:rPr>
            <a:t>”</a:t>
          </a:r>
          <a:r>
            <a:rPr lang="zh-CN" altLang="en-US" sz="2000">
              <a:solidFill>
                <a:schemeClr val="bg2"/>
              </a:solidFill>
              <a:uFillTx/>
              <a:sym typeface="+mn-ea"/>
            </a:rPr>
            <a:t/>
          </a:r>
          <a:endParaRPr lang="zh-CN" altLang="en-US" sz="2000">
            <a:solidFill>
              <a:schemeClr val="bg2"/>
            </a:solidFill>
            <a:uFillTx/>
            <a:sym typeface="+mn-ea"/>
          </a:endParaRPr>
        </a:p>
      </dgm:t>
    </dgm:pt>
    <dgm:pt modelId="{0056F356-1132-4F9F-BA61-FA23E5F2C019}" cxnId="{E47F22A9-23DE-486E-9CEB-4DB56CC544B9}" type="parTrans">
      <dgm:prSet/>
      <dgm:spPr/>
    </dgm:pt>
    <dgm:pt modelId="{2E164A98-9283-44DA-A467-6A76F33337A7}" cxnId="{E47F22A9-23DE-486E-9CEB-4DB56CC544B9}" type="sibTrans">
      <dgm:prSet/>
      <dgm:spPr/>
    </dgm:pt>
    <dgm:pt modelId="{0C7614AF-FE1B-474B-8B3D-B1D06ACF75F6}">
      <dgm:prSet phldrT="[文本]" phldr="0" custT="1"/>
      <dgm:spPr/>
      <dgm:t>
        <a:bodyPr vert="horz" wrap="square"/>
        <a:p>
          <a:pPr>
            <a:lnSpc>
              <a:spcPct val="100000"/>
            </a:lnSpc>
            <a:spcBef>
              <a:spcPct val="0"/>
            </a:spcBef>
            <a:spcAft>
              <a:spcPct val="35000"/>
            </a:spcAft>
          </a:pPr>
          <a:r>
            <a:rPr lang="zh-CN" altLang="en-US" sz="2800"/>
            <a:t>三是纳入“三个必须”</a:t>
          </a:r>
          <a:r>
            <a:rPr lang="zh-CN" altLang="en-US" sz="2800"/>
            <a:t/>
          </a:r>
          <a:endParaRPr lang="zh-CN" altLang="en-US" sz="2800"/>
        </a:p>
      </dgm:t>
    </dgm:pt>
    <dgm:pt modelId="{6405A9A7-2A86-4BF1-8D9D-4D36DE3099F5}" cxnId="{C50C4B08-7406-4E48-93A5-EACE6325536E}" type="parTrans">
      <dgm:prSet/>
      <dgm:spPr/>
      <dgm:t>
        <a:bodyPr/>
        <a:p>
          <a:endParaRPr lang="zh-CN" altLang="en-US"/>
        </a:p>
      </dgm:t>
    </dgm:pt>
    <dgm:pt modelId="{2043401E-454D-4886-ADA9-FCC81736E837}" cxnId="{C50C4B08-7406-4E48-93A5-EACE6325536E}" type="sibTrans">
      <dgm:prSet/>
      <dgm:spPr/>
      <dgm:t>
        <a:bodyPr/>
        <a:p>
          <a:endParaRPr lang="zh-CN" altLang="en-US"/>
        </a:p>
      </dgm:t>
    </dgm:pt>
    <dgm:pt modelId="{1595198B-D222-4BF8-83BF-0D3CA5996A3E}">
      <dgm:prSet phldrT="[文本]" phldr="0" custT="1"/>
      <dgm:spPr/>
      <dgm:t>
        <a:bodyPr vert="horz" wrap="square"/>
        <a:p>
          <a:pPr algn="just">
            <a:lnSpc>
              <a:spcPct val="100000"/>
            </a:lnSpc>
            <a:spcBef>
              <a:spcPct val="0"/>
            </a:spcBef>
            <a:spcAft>
              <a:spcPct val="15000"/>
            </a:spcAft>
          </a:pPr>
          <a:r>
            <a:rPr lang="zh-CN" altLang="en-US" sz="2200">
              <a:solidFill>
                <a:schemeClr val="bg2"/>
              </a:solidFill>
              <a:uFillTx/>
            </a:rPr>
            <a:t>按照党政同责、一岗双责、齐抓共管、失职追责的原则落实安全管理责任，要求各行业、各领域、各部门及其所有人员都要对自己工作职责范围内的安全生产负责</a:t>
          </a:r>
          <a:r>
            <a:rPr lang="zh-CN" altLang="en-US" sz="2200">
              <a:solidFill>
                <a:schemeClr val="bg2"/>
              </a:solidFill>
              <a:uFillTx/>
            </a:rPr>
            <a:t/>
          </a:r>
          <a:endParaRPr lang="zh-CN" altLang="en-US" sz="2200">
            <a:solidFill>
              <a:schemeClr val="bg2"/>
            </a:solidFill>
            <a:uFillTx/>
          </a:endParaRPr>
        </a:p>
      </dgm:t>
    </dgm:pt>
    <dgm:pt modelId="{9E050DE5-CBC7-4D41-8BB4-8999E754F806}" cxnId="{02E4B5E0-91E0-4FC4-A2F6-B13792FA8B42}" type="parTrans">
      <dgm:prSet/>
      <dgm:spPr/>
      <dgm:t>
        <a:bodyPr/>
        <a:p>
          <a:endParaRPr lang="zh-CN" altLang="en-US"/>
        </a:p>
      </dgm:t>
    </dgm:pt>
    <dgm:pt modelId="{1D266B9B-E78F-4C1C-9CA1-FAC55716A8D9}" cxnId="{02E4B5E0-91E0-4FC4-A2F6-B13792FA8B42}" type="sibTrans">
      <dgm:prSet/>
      <dgm:spPr/>
      <dgm:t>
        <a:bodyPr/>
        <a:p>
          <a:endParaRPr lang="zh-CN" altLang="en-US"/>
        </a:p>
      </dgm:t>
    </dgm:pt>
    <dgm:pt modelId="{CBB719A3-638C-41E0-B0EC-B22FA0508898}" type="pres">
      <dgm:prSet presAssocID="{982F9BD2-FE88-4D45-BD8D-65D1F34B0AD4}" presName="Name0" presStyleCnt="0">
        <dgm:presLayoutVars>
          <dgm:dir/>
          <dgm:animLvl val="lvl"/>
          <dgm:resizeHandles val="exact"/>
        </dgm:presLayoutVars>
      </dgm:prSet>
      <dgm:spPr/>
    </dgm:pt>
    <dgm:pt modelId="{53879FB3-2A34-4B19-A163-E7E5A2A61ED1}" type="pres">
      <dgm:prSet presAssocID="{8DFEF381-1089-498A-A2E9-536EBD00BCA1}" presName="linNode" presStyleCnt="0"/>
      <dgm:spPr/>
    </dgm:pt>
    <dgm:pt modelId="{BD6C8DA9-0F3A-464E-ACD2-6660B6C6E5C4}" type="pres">
      <dgm:prSet presAssocID="{8DFEF381-1089-498A-A2E9-536EBD00BCA1}" presName="parentText" presStyleLbl="node1" presStyleIdx="0" presStyleCnt="3">
        <dgm:presLayoutVars>
          <dgm:chMax val="1"/>
          <dgm:bulletEnabled val="1"/>
        </dgm:presLayoutVars>
      </dgm:prSet>
      <dgm:spPr/>
    </dgm:pt>
    <dgm:pt modelId="{D76AE918-ABC8-47B8-8DD8-96F195BFB5B5}" type="pres">
      <dgm:prSet presAssocID="{8DFEF381-1089-498A-A2E9-536EBD00BCA1}" presName="descendantText" presStyleLbl="alignAccFollowNode1" presStyleIdx="0" presStyleCnt="3">
        <dgm:presLayoutVars>
          <dgm:bulletEnabled val="1"/>
        </dgm:presLayoutVars>
      </dgm:prSet>
      <dgm:spPr/>
    </dgm:pt>
    <dgm:pt modelId="{FFE0819C-8AC4-4036-9C1A-1EC29F5C921E}" type="pres">
      <dgm:prSet presAssocID="{D8F41DAE-72AA-41BD-884F-BB8861ABB8ED}" presName="sp" presStyleCnt="0"/>
      <dgm:spPr/>
    </dgm:pt>
    <dgm:pt modelId="{F7591D7B-260A-4799-8396-533EFCB75BEB}" type="pres">
      <dgm:prSet presAssocID="{EB099D45-42E4-4FB3-8BE3-22A72863D5FC}" presName="linNode" presStyleCnt="0"/>
      <dgm:spPr/>
    </dgm:pt>
    <dgm:pt modelId="{F8FCFA27-1E37-47F3-819F-CCC620DE8027}" type="pres">
      <dgm:prSet presAssocID="{EB099D45-42E4-4FB3-8BE3-22A72863D5FC}" presName="parentText" presStyleLbl="node1" presStyleIdx="1" presStyleCnt="3">
        <dgm:presLayoutVars>
          <dgm:chMax val="1"/>
          <dgm:bulletEnabled val="1"/>
        </dgm:presLayoutVars>
      </dgm:prSet>
      <dgm:spPr/>
    </dgm:pt>
    <dgm:pt modelId="{B1799245-8A88-4DFD-8913-C5C978690807}" type="pres">
      <dgm:prSet presAssocID="{EB099D45-42E4-4FB3-8BE3-22A72863D5FC}" presName="descendantText" presStyleLbl="alignAccFollowNode1" presStyleIdx="1" presStyleCnt="3">
        <dgm:presLayoutVars>
          <dgm:bulletEnabled val="1"/>
        </dgm:presLayoutVars>
      </dgm:prSet>
      <dgm:spPr/>
    </dgm:pt>
    <dgm:pt modelId="{8DCDF6EC-DA1E-4BFB-B25A-DFA57323B4B5}" type="pres">
      <dgm:prSet presAssocID="{973C65EF-E3B8-4CF5-B140-FEC5A74F0B0E}" presName="sp" presStyleCnt="0"/>
      <dgm:spPr/>
    </dgm:pt>
    <dgm:pt modelId="{3F2BB2C1-5788-46C7-BBC7-A198D39677C4}" type="pres">
      <dgm:prSet presAssocID="{0C7614AF-FE1B-474B-8B3D-B1D06ACF75F6}" presName="linNode" presStyleCnt="0"/>
      <dgm:spPr/>
    </dgm:pt>
    <dgm:pt modelId="{F3A1F871-519C-4E76-89EE-B8DB3D0BD125}" type="pres">
      <dgm:prSet presAssocID="{0C7614AF-FE1B-474B-8B3D-B1D06ACF75F6}" presName="parentText" presStyleLbl="node1" presStyleIdx="2" presStyleCnt="3">
        <dgm:presLayoutVars>
          <dgm:chMax val="1"/>
          <dgm:bulletEnabled val="1"/>
        </dgm:presLayoutVars>
      </dgm:prSet>
      <dgm:spPr/>
    </dgm:pt>
    <dgm:pt modelId="{F00652BC-5530-4BD7-A5E2-D7101737A3B5}" type="pres">
      <dgm:prSet presAssocID="{0C7614AF-FE1B-474B-8B3D-B1D06ACF75F6}" presName="descendantText" presStyleLbl="alignAccFollowNode1" presStyleIdx="2" presStyleCnt="3">
        <dgm:presLayoutVars>
          <dgm:bulletEnabled val="1"/>
        </dgm:presLayoutVars>
      </dgm:prSet>
      <dgm:spPr/>
    </dgm:pt>
  </dgm:ptLst>
  <dgm:cxnLst>
    <dgm:cxn modelId="{0641EF70-CC42-407B-9A53-69315FDC7763}" srcId="{982F9BD2-FE88-4D45-BD8D-65D1F34B0AD4}" destId="{8DFEF381-1089-498A-A2E9-536EBD00BCA1}" srcOrd="0" destOrd="0" parTransId="{7BB104C5-5E13-4BA2-8795-D771D93EFD0B}" sibTransId="{D8F41DAE-72AA-41BD-884F-BB8861ABB8ED}"/>
    <dgm:cxn modelId="{CC0C033D-5763-451F-8BF1-7EFE321A7FE6}" srcId="{8DFEF381-1089-498A-A2E9-536EBD00BCA1}" destId="{67856BDB-7B34-4717-A8DD-ED955D6E994B}" srcOrd="0" destOrd="0" parTransId="{772BA600-C67E-4B93-B4A5-0C0DECE788A8}" sibTransId="{6E0A9D10-C2CB-4F7C-BF91-F881E97D27C2}"/>
    <dgm:cxn modelId="{41BDC93E-1C0C-4586-A8D8-E796A0F73D70}" srcId="{8DFEF381-1089-498A-A2E9-536EBD00BCA1}" destId="{C0B6E943-656C-43A1-9C67-864424E587C0}" srcOrd="1" destOrd="0" parTransId="{C8B86E44-2B14-4078-B2CB-4CA072D7C86F}" sibTransId="{16E28732-6C38-4165-BBF3-5F749931105F}"/>
    <dgm:cxn modelId="{229ABB5D-8D11-4588-B7B6-F33C93E6B12D}" srcId="{982F9BD2-FE88-4D45-BD8D-65D1F34B0AD4}" destId="{EB099D45-42E4-4FB3-8BE3-22A72863D5FC}" srcOrd="1" destOrd="0" parTransId="{C2BA91CD-5382-45C0-B4F4-75094723F4D9}" sibTransId="{973C65EF-E3B8-4CF5-B140-FEC5A74F0B0E}"/>
    <dgm:cxn modelId="{D908B7B6-DDEC-41D4-977D-5ED59C4DFE76}" srcId="{EB099D45-42E4-4FB3-8BE3-22A72863D5FC}" destId="{63116591-D397-40B5-AD45-C8FD7C1AD18F}" srcOrd="0" destOrd="1" parTransId="{35D9FDAB-90FC-4149-8FA1-C2011A738832}" sibTransId="{B1B09198-8815-4821-8A77-DCC2993E3086}"/>
    <dgm:cxn modelId="{E47F22A9-23DE-486E-9CEB-4DB56CC544B9}" srcId="{EB099D45-42E4-4FB3-8BE3-22A72863D5FC}" destId="{C1BD371F-2839-4A6D-88F6-CED4AD55E25E}" srcOrd="1" destOrd="1" parTransId="{0056F356-1132-4F9F-BA61-FA23E5F2C019}" sibTransId="{2E164A98-9283-44DA-A467-6A76F33337A7}"/>
    <dgm:cxn modelId="{C50C4B08-7406-4E48-93A5-EACE6325536E}" srcId="{982F9BD2-FE88-4D45-BD8D-65D1F34B0AD4}" destId="{0C7614AF-FE1B-474B-8B3D-B1D06ACF75F6}" srcOrd="2" destOrd="0" parTransId="{6405A9A7-2A86-4BF1-8D9D-4D36DE3099F5}" sibTransId="{2043401E-454D-4886-ADA9-FCC81736E837}"/>
    <dgm:cxn modelId="{02E4B5E0-91E0-4FC4-A2F6-B13792FA8B42}" srcId="{0C7614AF-FE1B-474B-8B3D-B1D06ACF75F6}" destId="{1595198B-D222-4BF8-83BF-0D3CA5996A3E}" srcOrd="0" destOrd="2" parTransId="{9E050DE5-CBC7-4D41-8BB4-8999E754F806}" sibTransId="{1D266B9B-E78F-4C1C-9CA1-FAC55716A8D9}"/>
    <dgm:cxn modelId="{6B70E6A1-9ADE-4CEE-B7A3-6A74F3ED5739}" type="presOf" srcId="{982F9BD2-FE88-4D45-BD8D-65D1F34B0AD4}" destId="{CBB719A3-638C-41E0-B0EC-B22FA0508898}" srcOrd="0" destOrd="0" presId="urn:microsoft.com/office/officeart/2005/8/layout/vList5"/>
    <dgm:cxn modelId="{A427FA28-C810-414A-AC9E-389057F2A183}" type="presParOf" srcId="{CBB719A3-638C-41E0-B0EC-B22FA0508898}" destId="{53879FB3-2A34-4B19-A163-E7E5A2A61ED1}" srcOrd="0" destOrd="0" presId="urn:microsoft.com/office/officeart/2005/8/layout/vList5"/>
    <dgm:cxn modelId="{BC6E185A-C244-49DB-9E8C-CFB0D6AA5D2B}" type="presParOf" srcId="{53879FB3-2A34-4B19-A163-E7E5A2A61ED1}" destId="{BD6C8DA9-0F3A-464E-ACD2-6660B6C6E5C4}" srcOrd="0" destOrd="0" presId="urn:microsoft.com/office/officeart/2005/8/layout/vList5"/>
    <dgm:cxn modelId="{ADD4A570-1996-436B-819D-01433743EA9A}" type="presOf" srcId="{8DFEF381-1089-498A-A2E9-536EBD00BCA1}" destId="{BD6C8DA9-0F3A-464E-ACD2-6660B6C6E5C4}" srcOrd="0" destOrd="0" presId="urn:microsoft.com/office/officeart/2005/8/layout/vList5"/>
    <dgm:cxn modelId="{8E11D577-E100-4602-B9C0-69C6159F383F}" type="presParOf" srcId="{53879FB3-2A34-4B19-A163-E7E5A2A61ED1}" destId="{D76AE918-ABC8-47B8-8DD8-96F195BFB5B5}" srcOrd="1" destOrd="0" presId="urn:microsoft.com/office/officeart/2005/8/layout/vList5"/>
    <dgm:cxn modelId="{6BA5F0F6-B457-46BF-B7BD-06DCF63DDE39}" type="presOf" srcId="{67856BDB-7B34-4717-A8DD-ED955D6E994B}" destId="{D76AE918-ABC8-47B8-8DD8-96F195BFB5B5}" srcOrd="0" destOrd="0" presId="urn:microsoft.com/office/officeart/2005/8/layout/vList5"/>
    <dgm:cxn modelId="{52A2F251-79CB-4CC6-B5E6-C900C3F95CF4}" type="presOf" srcId="{C0B6E943-656C-43A1-9C67-864424E587C0}" destId="{D76AE918-ABC8-47B8-8DD8-96F195BFB5B5}" srcOrd="0" destOrd="1" presId="urn:microsoft.com/office/officeart/2005/8/layout/vList5"/>
    <dgm:cxn modelId="{3EAA9192-1501-431C-874A-7A8AEEC9E227}" type="presParOf" srcId="{CBB719A3-638C-41E0-B0EC-B22FA0508898}" destId="{FFE0819C-8AC4-4036-9C1A-1EC29F5C921E}" srcOrd="1" destOrd="0" presId="urn:microsoft.com/office/officeart/2005/8/layout/vList5"/>
    <dgm:cxn modelId="{1D86710F-EE33-45E3-B993-660120DDA0CA}" type="presParOf" srcId="{CBB719A3-638C-41E0-B0EC-B22FA0508898}" destId="{F7591D7B-260A-4799-8396-533EFCB75BEB}" srcOrd="2" destOrd="0" presId="urn:microsoft.com/office/officeart/2005/8/layout/vList5"/>
    <dgm:cxn modelId="{83D596AA-20DC-4E14-8B2C-89F1FE228DA6}" type="presParOf" srcId="{F7591D7B-260A-4799-8396-533EFCB75BEB}" destId="{F8FCFA27-1E37-47F3-819F-CCC620DE8027}" srcOrd="0" destOrd="2" presId="urn:microsoft.com/office/officeart/2005/8/layout/vList5"/>
    <dgm:cxn modelId="{EF38F912-C52C-49FB-AFB3-FDE96CA93D25}" type="presOf" srcId="{EB099D45-42E4-4FB3-8BE3-22A72863D5FC}" destId="{F8FCFA27-1E37-47F3-819F-CCC620DE8027}" srcOrd="0" destOrd="0" presId="urn:microsoft.com/office/officeart/2005/8/layout/vList5"/>
    <dgm:cxn modelId="{C9F14174-F47B-4885-B478-AB2B3E324035}" type="presParOf" srcId="{F7591D7B-260A-4799-8396-533EFCB75BEB}" destId="{B1799245-8A88-4DFD-8913-C5C978690807}" srcOrd="1" destOrd="2" presId="urn:microsoft.com/office/officeart/2005/8/layout/vList5"/>
    <dgm:cxn modelId="{E6E5BB03-31E9-4CA0-AF44-99FA1393E27E}" type="presOf" srcId="{63116591-D397-40B5-AD45-C8FD7C1AD18F}" destId="{B1799245-8A88-4DFD-8913-C5C978690807}" srcOrd="0" destOrd="0" presId="urn:microsoft.com/office/officeart/2005/8/layout/vList5"/>
    <dgm:cxn modelId="{1A028201-799F-4076-91BE-71A464D0FB91}" type="presOf" srcId="{C1BD371F-2839-4A6D-88F6-CED4AD55E25E}" destId="{B1799245-8A88-4DFD-8913-C5C978690807}" srcOrd="0" destOrd="1" presId="urn:microsoft.com/office/officeart/2005/8/layout/vList5"/>
    <dgm:cxn modelId="{ACABC1E7-FA3A-4903-A87F-D05ACDE76565}" type="presParOf" srcId="{CBB719A3-638C-41E0-B0EC-B22FA0508898}" destId="{8DCDF6EC-DA1E-4BFB-B25A-DFA57323B4B5}" srcOrd="3" destOrd="0" presId="urn:microsoft.com/office/officeart/2005/8/layout/vList5"/>
    <dgm:cxn modelId="{F652D10E-6900-4E28-BDCA-82568533F7A5}" type="presParOf" srcId="{CBB719A3-638C-41E0-B0EC-B22FA0508898}" destId="{3F2BB2C1-5788-46C7-BBC7-A198D39677C4}" srcOrd="4" destOrd="0" presId="urn:microsoft.com/office/officeart/2005/8/layout/vList5"/>
    <dgm:cxn modelId="{19A9273E-249C-40D7-B3AE-23700EFD8119}" type="presParOf" srcId="{3F2BB2C1-5788-46C7-BBC7-A198D39677C4}" destId="{F3A1F871-519C-4E76-89EE-B8DB3D0BD125}" srcOrd="0" destOrd="4" presId="urn:microsoft.com/office/officeart/2005/8/layout/vList5"/>
    <dgm:cxn modelId="{860ED4EB-803A-4C8C-8CB4-B312538E2777}" type="presOf" srcId="{0C7614AF-FE1B-474B-8B3D-B1D06ACF75F6}" destId="{F3A1F871-519C-4E76-89EE-B8DB3D0BD125}" srcOrd="0" destOrd="0" presId="urn:microsoft.com/office/officeart/2005/8/layout/vList5"/>
    <dgm:cxn modelId="{08A0BFE7-05F5-4F2A-9CB7-E7E0370438AB}" type="presParOf" srcId="{3F2BB2C1-5788-46C7-BBC7-A198D39677C4}" destId="{F00652BC-5530-4BD7-A5E2-D7101737A3B5}" srcOrd="1" destOrd="4" presId="urn:microsoft.com/office/officeart/2005/8/layout/vList5"/>
    <dgm:cxn modelId="{C33A6BF1-4480-4E10-87CA-C59B58A77768}" type="presOf" srcId="{1595198B-D222-4BF8-83BF-0D3CA5996A3E}" destId="{F00652BC-5530-4BD7-A5E2-D7101737A3B5}"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9F64CC5-B0A0-473A-A647-A8DB6562D23B}">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华人民共和国安全生产法》第四条第一款</a:t>
          </a:r>
          <a:r>
            <a:rPr lang="zh-CN" sz="2000" b="1" spc="400" dirty="0">
              <a:latin typeface="仿宋" panose="02010609060101010101" charset="-122"/>
              <a:ea typeface="仿宋" panose="02010609060101010101" charset="-122"/>
              <a:cs typeface="宋体" panose="02010600030101010101" pitchFamily="2" charset="-122"/>
            </a:rPr>
            <a:t/>
          </a:r>
          <a:endParaRPr lang="zh-CN" sz="2000" b="1" spc="400" dirty="0">
            <a:latin typeface="仿宋" panose="02010609060101010101" charset="-122"/>
            <a:ea typeface="仿宋" panose="02010609060101010101" charset="-122"/>
            <a:cs typeface="宋体" panose="02010600030101010101" pitchFamily="2" charset="-122"/>
          </a:endParaRPr>
        </a:p>
      </dgm:t>
    </dgm:pt>
    <dgm:pt modelId="{702F6268-E14C-45D5-8115-297DAA4B759C}" cxnId="{99795FE8-50A8-4516-A990-4248B6771A41}" type="parTrans">
      <dgm:prSet/>
      <dgm:spPr/>
      <dgm:t>
        <a:bodyPr/>
        <a:p>
          <a:endParaRPr lang="zh-CN" altLang="en-US"/>
        </a:p>
      </dgm:t>
    </dgm:pt>
    <dgm:pt modelId="{981E424B-A63B-4DF7-BC97-1D5B2B7044B1}" cxnId="{99795FE8-50A8-4516-A990-4248B6771A41}" type="sibTrans">
      <dgm:prSet/>
      <dgm:spPr/>
      <dgm:t>
        <a:bodyPr/>
        <a:p>
          <a:endParaRPr lang="zh-CN" altLang="en-US"/>
        </a:p>
      </dgm:t>
    </dgm:pt>
    <dgm:pt modelId="{AADFD4B0-9412-45A0-9B17-B8D0CDF4382D}">
      <dgm:prSet phldr="0" custT="1"/>
      <dgm:spPr/>
      <dgm:t>
        <a:bodyPr vert="horz" wrap="square"/>
        <a:p>
          <a:pPr algn="just">
            <a:lnSpc>
              <a:spcPct val="100000"/>
            </a:lnSpc>
            <a:spcBef>
              <a:spcPct val="0"/>
            </a:spcBef>
            <a:spcAft>
              <a:spcPct val="15000"/>
            </a:spcAft>
          </a:pPr>
          <a:r>
            <a:rPr sz="2000">
              <a:latin typeface="仿宋_GB2312" panose="02010609030101010101" charset="-122"/>
              <a:ea typeface="仿宋_GB2312" panose="02010609030101010101" charset="-122"/>
              <a:cs typeface="仿宋_GB2312" panose="02010609030101010101" charset="-122"/>
              <a:sym typeface="+mn-ea"/>
            </a:rPr>
            <a:t>生</a:t>
          </a:r>
          <a:r>
            <a:rPr lang="zh-CN" sz="2000" dirty="0">
              <a:latin typeface="仿宋_GB2312" panose="02010609030101010101" charset="-122"/>
              <a:ea typeface="仿宋_GB2312" panose="02010609030101010101" charset="-122"/>
              <a:cs typeface="仿宋_GB2312" panose="02010609030101010101" charset="-122"/>
              <a:sym typeface="+mn-ea"/>
            </a:rPr>
            <a:t>产经营单位必须遵守本法和其他有关安全生产的法律、法规，加强安全生产管理，建立健全</a:t>
          </a:r>
          <a:r>
            <a:rPr sz="2000">
              <a:latin typeface="仿宋_GB2312" panose="02010609030101010101" charset="-122"/>
              <a:ea typeface="仿宋_GB2312" panose="02010609030101010101" charset="-122"/>
              <a:cs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仿宋_GB2312" panose="02010609030101010101" charset="-122"/>
              <a:sym typeface="+mn-ea"/>
            </a:rPr>
            <a:t>员安全生产责任制</a:t>
          </a:r>
          <a:r>
            <a:rPr sz="2000">
              <a:latin typeface="仿宋_GB2312" panose="02010609030101010101" charset="-122"/>
              <a:ea typeface="仿宋_GB2312" panose="02010609030101010101" charset="-122"/>
              <a:cs typeface="仿宋_GB2312" panose="02010609030101010101" charset="-122"/>
              <a:sym typeface="+mn-ea"/>
            </a:rPr>
            <a:t>和</a:t>
          </a:r>
          <a:r>
            <a:rPr lang="zh-CN" sz="2000" dirty="0">
              <a:latin typeface="仿宋_GB2312" panose="02010609030101010101" charset="-122"/>
              <a:ea typeface="仿宋_GB2312" panose="02010609030101010101" charset="-122"/>
              <a:cs typeface="仿宋_GB2312" panose="02010609030101010101" charset="-122"/>
              <a:sym typeface="+mn-ea"/>
            </a:rPr>
            <a:t>安全生产规章制度，加大对安全生产资金、物资、技术、人员的投入保障力度，改善安全生产条件，加强安全生产标准化、信息化建设，构建安全风险分级管控和隐患排查治理双重预防机制，健全风险防范化解机制，提高安全生产水平，确保安全生产。</a:t>
          </a:r>
          <a:r>
            <a:rPr lang="zh-CN" sz="2000" dirty="0">
              <a:latin typeface="仿宋_GB2312" panose="02010609030101010101" charset="-122"/>
              <a:ea typeface="仿宋_GB2312" panose="02010609030101010101" charset="-122"/>
              <a:cs typeface="仿宋_GB2312" panose="02010609030101010101" charset="-122"/>
              <a:sym typeface="+mn-ea"/>
            </a:rPr>
            <a:t/>
          </a:r>
          <a:endParaRPr lang="zh-CN" sz="2000" dirty="0">
            <a:latin typeface="仿宋_GB2312" panose="02010609030101010101" charset="-122"/>
            <a:ea typeface="仿宋_GB2312" panose="02010609030101010101" charset="-122"/>
            <a:cs typeface="仿宋_GB2312" panose="02010609030101010101" charset="-122"/>
            <a:sym typeface="+mn-ea"/>
          </a:endParaRPr>
        </a:p>
      </dgm:t>
    </dgm:pt>
    <dgm:pt modelId="{64E113A4-6547-40AE-A627-8DCAA7603B8D}" cxnId="{BA8D0B56-860D-4A45-99AD-BFE42724E2FD}" type="parTrans">
      <dgm:prSet/>
      <dgm:spPr/>
    </dgm:pt>
    <dgm:pt modelId="{CEC907B3-5308-4F5D-BF65-D98CD5981942}" cxnId="{BA8D0B56-860D-4A45-99AD-BFE42724E2FD}" type="sibTrans">
      <dgm:prSet/>
      <dgm:spPr/>
    </dgm:pt>
    <dgm:pt modelId="{D4AB1542-9F74-4E45-B615-57F5DFDC43EE}">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000" b="1" spc="400" dirty="0">
              <a:latin typeface="仿宋" panose="02010609060101010101" charset="-122"/>
              <a:ea typeface="仿宋" panose="02010609060101010101" charset="-122"/>
              <a:cs typeface="宋体" panose="02010600030101010101" pitchFamily="2" charset="-122"/>
              <a:sym typeface="+mn-ea"/>
            </a:rPr>
            <a:t>第二十二条</a:t>
          </a:r>
          <a:r>
            <a:rPr lang="zh-CN" sz="2000" b="1" spc="400" dirty="0">
              <a:latin typeface="仿宋" panose="02010609060101010101" charset="-122"/>
              <a:ea typeface="仿宋" panose="02010609060101010101" charset="-122"/>
              <a:cs typeface="宋体" panose="02010600030101010101" pitchFamily="2" charset="-122"/>
            </a:rPr>
            <a:t/>
          </a:r>
          <a:endParaRPr lang="zh-CN" sz="2000" b="1" spc="400" dirty="0">
            <a:latin typeface="仿宋" panose="02010609060101010101" charset="-122"/>
            <a:ea typeface="仿宋" panose="02010609060101010101" charset="-122"/>
            <a:cs typeface="宋体" panose="02010600030101010101" pitchFamily="2" charset="-122"/>
          </a:endParaRPr>
        </a:p>
      </dgm:t>
    </dgm:pt>
    <dgm:pt modelId="{DCA1BD93-FD98-4A06-8ECE-28E6935BECED}" cxnId="{FD0794C3-706F-47CD-AFE6-2E21BEB5F008}" type="parTrans">
      <dgm:prSet/>
      <dgm:spPr/>
      <dgm:t>
        <a:bodyPr/>
        <a:p>
          <a:endParaRPr lang="zh-CN" altLang="en-US"/>
        </a:p>
      </dgm:t>
    </dgm:pt>
    <dgm:pt modelId="{69748832-ECC5-4F63-A6AC-8504A7E906B9}" cxnId="{FD0794C3-706F-47CD-AFE6-2E21BEB5F008}" type="sibTrans">
      <dgm:prSet/>
      <dgm:spPr/>
      <dgm:t>
        <a:bodyPr/>
        <a:p>
          <a:endParaRPr lang="zh-CN" altLang="en-US"/>
        </a:p>
      </dgm:t>
    </dgm:pt>
    <dgm:pt modelId="{E736E8B2-BE7F-4686-B286-4D7E1D497478}">
      <dgm:prSet phldr="0" custT="1"/>
      <dgm:spPr/>
      <dgm:t>
        <a:bodyPr vert="horz" wrap="square"/>
        <a:p>
          <a:pPr>
            <a:lnSpc>
              <a:spcPct val="100000"/>
            </a:lnSpc>
            <a:spcBef>
              <a:spcPct val="0"/>
            </a:spcBef>
            <a:spcAft>
              <a:spcPct val="15000"/>
            </a:spcAft>
          </a:pPr>
          <a:r>
            <a:rPr sz="2000">
              <a:latin typeface="仿宋_GB2312" panose="02010609030101010101" charset="-122"/>
              <a:ea typeface="仿宋_GB2312" panose="02010609030101010101" charset="-122"/>
              <a:sym typeface="+mn-ea"/>
            </a:rPr>
            <a:t>生</a:t>
          </a:r>
          <a:r>
            <a:rPr lang="zh-CN" sz="2000" dirty="0">
              <a:latin typeface="仿宋_GB2312" panose="02010609030101010101" charset="-122"/>
              <a:ea typeface="仿宋_GB2312" panose="02010609030101010101" charset="-122"/>
              <a:cs typeface="宋体" panose="02010600030101010101" pitchFamily="2" charset="-122"/>
              <a:sym typeface="+mn-ea"/>
            </a:rPr>
            <a:t>产经营单位的</a:t>
          </a:r>
          <a:r>
            <a:rPr sz="2000">
              <a:latin typeface="仿宋_GB2312" panose="02010609030101010101" charset="-122"/>
              <a:ea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宋体" panose="02010600030101010101" pitchFamily="2" charset="-122"/>
              <a:sym typeface="+mn-ea"/>
            </a:rPr>
            <a:t>员安全生产责任制</a:t>
          </a:r>
          <a:r>
            <a:rPr sz="2000">
              <a:latin typeface="仿宋_GB2312" panose="02010609030101010101" charset="-122"/>
              <a:ea typeface="仿宋_GB2312" panose="02010609030101010101" charset="-122"/>
              <a:sym typeface="+mn-ea"/>
            </a:rPr>
            <a:t>应</a:t>
          </a:r>
          <a:r>
            <a:rPr lang="zh-CN" sz="2000" dirty="0">
              <a:latin typeface="仿宋_GB2312" panose="02010609030101010101" charset="-122"/>
              <a:ea typeface="仿宋_GB2312" panose="02010609030101010101" charset="-122"/>
              <a:cs typeface="宋体" panose="02010600030101010101" pitchFamily="2" charset="-122"/>
              <a:sym typeface="+mn-ea"/>
            </a:rPr>
            <a:t>当明确各岗位的责任人员、责任范围和考核标准等内容。</a:t>
          </a:r>
          <a:endParaRPr lang="zh-CN" sz="2000" dirty="0">
            <a:latin typeface="仿宋_GB2312" panose="02010609030101010101" charset="-122"/>
            <a:ea typeface="仿宋_GB2312" panose="02010609030101010101" charset="-122"/>
            <a:cs typeface="宋体" panose="02010600030101010101" pitchFamily="2" charset="-122"/>
            <a:sym typeface="+mn-ea"/>
          </a:endParaRPr>
        </a:p>
      </dgm:t>
    </dgm:pt>
    <dgm:pt modelId="{33EA5DDB-80D9-4B69-93AB-464D77176128}" cxnId="{E98DCB86-313B-44E8-937A-9E985253FADC}" type="parTrans">
      <dgm:prSet/>
      <dgm:spPr/>
    </dgm:pt>
    <dgm:pt modelId="{20587D11-E8DC-4949-A324-CAF66C0FCD90}" cxnId="{E98DCB86-313B-44E8-937A-9E985253FADC}" type="sibTrans">
      <dgm:prSet/>
      <dgm:spPr/>
    </dgm:pt>
    <dgm:pt modelId="{5711D780-25D7-434A-A98D-A8E543E427A5}">
      <dgm:prSet phldr="0" custT="1"/>
      <dgm:spPr/>
      <dgm:t>
        <a:bodyPr vert="horz" wrap="square"/>
        <a:p>
          <a:pPr>
            <a:lnSpc>
              <a:spcPct val="100000"/>
            </a:lnSpc>
            <a:spcBef>
              <a:spcPct val="0"/>
            </a:spcBef>
            <a:spcAft>
              <a:spcPct val="15000"/>
            </a:spcAft>
          </a:pPr>
          <a:r>
            <a:rPr lang="zh-CN" sz="2000" dirty="0">
              <a:latin typeface="仿宋_GB2312" panose="02010609030101010101" charset="-122"/>
              <a:ea typeface="仿宋_GB2312" panose="02010609030101010101" charset="-122"/>
              <a:cs typeface="宋体" panose="02010600030101010101" pitchFamily="2" charset="-122"/>
              <a:sym typeface="+mn-ea"/>
            </a:rPr>
            <a:t>生产经营单位应当建立相应的机制，加强对</a:t>
          </a:r>
          <a:r>
            <a:rPr sz="2000">
              <a:solidFill>
                <a:srgbClr val="FF0000"/>
              </a:solidFill>
              <a:latin typeface="仿宋_GB2312" panose="02010609030101010101" charset="-122"/>
              <a:ea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宋体" panose="02010600030101010101" pitchFamily="2" charset="-122"/>
              <a:sym typeface="+mn-ea"/>
            </a:rPr>
            <a:t>员</a:t>
          </a:r>
          <a:r>
            <a:rPr sz="2000">
              <a:solidFill>
                <a:srgbClr val="FF0000"/>
              </a:solidFill>
              <a:latin typeface="仿宋_GB2312" panose="02010609030101010101" charset="-122"/>
              <a:ea typeface="仿宋_GB2312" panose="02010609030101010101" charset="-122"/>
              <a:sym typeface="+mn-ea"/>
            </a:rPr>
            <a:t>安</a:t>
          </a:r>
          <a:r>
            <a:rPr lang="zh-CN" sz="2000" dirty="0">
              <a:solidFill>
                <a:srgbClr val="FF0000"/>
              </a:solidFill>
              <a:latin typeface="仿宋_GB2312" panose="02010609030101010101" charset="-122"/>
              <a:ea typeface="仿宋_GB2312" panose="02010609030101010101" charset="-122"/>
              <a:cs typeface="宋体" panose="02010600030101010101" pitchFamily="2" charset="-122"/>
              <a:sym typeface="+mn-ea"/>
            </a:rPr>
            <a:t>全生产责任</a:t>
          </a:r>
          <a:r>
            <a:rPr lang="zh-CN" sz="2000" dirty="0">
              <a:latin typeface="仿宋_GB2312" panose="02010609030101010101" charset="-122"/>
              <a:ea typeface="仿宋_GB2312" panose="02010609030101010101" charset="-122"/>
              <a:cs typeface="宋体" panose="02010600030101010101" pitchFamily="2" charset="-122"/>
              <a:sym typeface="+mn-ea"/>
            </a:rPr>
            <a:t>制落实情况的监督考核，保证全员安全生产责任制的落实。</a:t>
          </a:r>
          <a:r>
            <a:rPr lang="zh-CN" sz="2000" dirty="0">
              <a:latin typeface="仿宋_GB2312" panose="02010609030101010101" charset="-122"/>
              <a:ea typeface="仿宋_GB2312" panose="02010609030101010101" charset="-122"/>
              <a:cs typeface="宋体" panose="02010600030101010101" pitchFamily="2" charset="-122"/>
            </a:rPr>
            <a:t/>
          </a:r>
          <a:endParaRPr lang="zh-CN" sz="2000" dirty="0">
            <a:latin typeface="仿宋_GB2312" panose="02010609030101010101" charset="-122"/>
            <a:ea typeface="仿宋_GB2312" panose="02010609030101010101" charset="-122"/>
            <a:cs typeface="宋体" panose="02010600030101010101" pitchFamily="2" charset="-122"/>
          </a:endParaRPr>
        </a:p>
      </dgm:t>
    </dgm:pt>
    <dgm:pt modelId="{32001D72-FDE6-4AB6-9EB4-1A1C12FB5E55}" cxnId="{2C3CB1C4-2F8F-4DBF-8C27-AF45C869D799}" type="parTrans">
      <dgm:prSet/>
      <dgm:spPr/>
    </dgm:pt>
    <dgm:pt modelId="{A917C5F0-D717-4F40-B3C6-1012627B6061}" cxnId="{2C3CB1C4-2F8F-4DBF-8C27-AF45C869D799}" type="sibTrans">
      <dgm:prSet/>
      <dgm:spPr/>
    </dgm:pt>
    <dgm:pt modelId="{EE3CB678-3AF3-48EB-A9A3-4C9B3B638DF4}" type="pres">
      <dgm:prSet presAssocID="{501C80C4-3C37-4B06-AC2A-25F05322FDE0}" presName="linear" presStyleCnt="0">
        <dgm:presLayoutVars>
          <dgm:dir/>
          <dgm:animLvl val="lvl"/>
          <dgm:resizeHandles val="exact"/>
        </dgm:presLayoutVars>
      </dgm:prSet>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0" presStyleCnt="2">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0" presStyleCnt="2">
        <dgm:presLayoutVars>
          <dgm:bulletEnabled val="1"/>
        </dgm:presLayoutVars>
      </dgm:prSet>
      <dgm:spPr/>
    </dgm:pt>
    <dgm:pt modelId="{6402558A-B637-4118-8793-2FA57B2393DA}" type="pres">
      <dgm:prSet presAssocID="{981E424B-A63B-4DF7-BC97-1D5B2B7044B1}" presName="spaceBetweenRectangles" presStyleCnt="0"/>
      <dgm:spPr/>
    </dgm:pt>
    <dgm:pt modelId="{8E561E53-8519-43F2-B9E7-546C3EB01970}" type="pres">
      <dgm:prSet presAssocID="{D4AB1542-9F74-4E45-B615-57F5DFDC43EE}" presName="parentLin" presStyleCnt="0"/>
      <dgm:spPr/>
    </dgm:pt>
    <dgm:pt modelId="{3559B5A5-3E91-49F5-A868-297DBB575668}" type="pres">
      <dgm:prSet presAssocID="{D4AB1542-9F74-4E45-B615-57F5DFDC43EE}" presName="parentLeftMargin" presStyleCnt="0"/>
      <dgm:spPr/>
    </dgm:pt>
    <dgm:pt modelId="{48FABA9F-C289-434B-8864-E8FC1B5C2F60}" type="pres">
      <dgm:prSet presAssocID="{D4AB1542-9F74-4E45-B615-57F5DFDC43EE}" presName="parentText" presStyleLbl="node1" presStyleIdx="1" presStyleCnt="2">
        <dgm:presLayoutVars>
          <dgm:chMax val="0"/>
          <dgm:bulletEnabled val="1"/>
        </dgm:presLayoutVars>
      </dgm:prSet>
      <dgm:spPr/>
    </dgm:pt>
    <dgm:pt modelId="{72F65D9D-7898-4EE1-ADBC-A6F5139DEC13}" type="pres">
      <dgm:prSet presAssocID="{D4AB1542-9F74-4E45-B615-57F5DFDC43EE}" presName="negativeSpace" presStyleCnt="0"/>
      <dgm:spPr/>
    </dgm:pt>
    <dgm:pt modelId="{6B4B0D2A-F76A-4881-A678-1599A9C1764F}" type="pres">
      <dgm:prSet presAssocID="{D4AB1542-9F74-4E45-B615-57F5DFDC43EE}" presName="childText" presStyleLbl="conFgAcc1" presStyleIdx="1" presStyleCnt="2">
        <dgm:presLayoutVars>
          <dgm:bulletEnabled val="1"/>
        </dgm:presLayoutVars>
      </dgm:prSet>
      <dgm:spPr/>
    </dgm:pt>
  </dgm:ptLst>
  <dgm:cxnLst>
    <dgm:cxn modelId="{99795FE8-50A8-4516-A990-4248B6771A41}" srcId="{501C80C4-3C37-4B06-AC2A-25F05322FDE0}" destId="{79F64CC5-B0A0-473A-A647-A8DB6562D23B}" srcOrd="0" destOrd="0" parTransId="{702F6268-E14C-45D5-8115-297DAA4B759C}" sibTransId="{981E424B-A63B-4DF7-BC97-1D5B2B7044B1}"/>
    <dgm:cxn modelId="{BA8D0B56-860D-4A45-99AD-BFE42724E2FD}" srcId="{79F64CC5-B0A0-473A-A647-A8DB6562D23B}" destId="{AADFD4B0-9412-45A0-9B17-B8D0CDF4382D}" srcOrd="0" destOrd="0" parTransId="{64E113A4-6547-40AE-A627-8DCAA7603B8D}" sibTransId="{CEC907B3-5308-4F5D-BF65-D98CD5981942}"/>
    <dgm:cxn modelId="{FD0794C3-706F-47CD-AFE6-2E21BEB5F008}" srcId="{501C80C4-3C37-4B06-AC2A-25F05322FDE0}" destId="{D4AB1542-9F74-4E45-B615-57F5DFDC43EE}" srcOrd="1" destOrd="0" parTransId="{DCA1BD93-FD98-4A06-8ECE-28E6935BECED}" sibTransId="{69748832-ECC5-4F63-A6AC-8504A7E906B9}"/>
    <dgm:cxn modelId="{E98DCB86-313B-44E8-937A-9E985253FADC}" srcId="{D4AB1542-9F74-4E45-B615-57F5DFDC43EE}" destId="{E736E8B2-BE7F-4686-B286-4D7E1D497478}" srcOrd="0" destOrd="1" parTransId="{33EA5DDB-80D9-4B69-93AB-464D77176128}" sibTransId="{20587D11-E8DC-4949-A324-CAF66C0FCD90}"/>
    <dgm:cxn modelId="{2C3CB1C4-2F8F-4DBF-8C27-AF45C869D799}" srcId="{D4AB1542-9F74-4E45-B615-57F5DFDC43EE}" destId="{5711D780-25D7-434A-A98D-A8E543E427A5}" srcOrd="1" destOrd="1" parTransId="{32001D72-FDE6-4AB6-9EB4-1A1C12FB5E55}" sibTransId="{A917C5F0-D717-4F40-B3C6-1012627B6061}"/>
    <dgm:cxn modelId="{E870F268-6CDB-4FC4-804A-613962147283}" type="presOf" srcId="{501C80C4-3C37-4B06-AC2A-25F05322FDE0}" destId="{EE3CB678-3AF3-48EB-A9A3-4C9B3B638DF4}" srcOrd="0" destOrd="0" presId="urn:microsoft.com/office/officeart/2005/8/layout/list1"/>
    <dgm:cxn modelId="{4D52AD24-E2D3-4D4F-B48E-65CF66B3F2A8}" type="presParOf" srcId="{EE3CB678-3AF3-48EB-A9A3-4C9B3B638DF4}" destId="{A787D67B-DDA1-4988-8415-DCD48FC3EA83}" srcOrd="0" destOrd="0" presId="urn:microsoft.com/office/officeart/2005/8/layout/list1"/>
    <dgm:cxn modelId="{19D10D54-327A-4D3F-A48E-E55A31C02937}" type="presParOf" srcId="{A787D67B-DDA1-4988-8415-DCD48FC3EA83}" destId="{0797CEA2-9F9D-4159-A8DC-2F0D60611F3B}" srcOrd="0" destOrd="0" presId="urn:microsoft.com/office/officeart/2005/8/layout/list1"/>
    <dgm:cxn modelId="{CA1E36DD-3105-4BDE-9BE9-024341FE1319}" type="presOf" srcId="{79F64CC5-B0A0-473A-A647-A8DB6562D23B}" destId="{0797CEA2-9F9D-4159-A8DC-2F0D60611F3B}" srcOrd="0" destOrd="0" presId="urn:microsoft.com/office/officeart/2005/8/layout/list1"/>
    <dgm:cxn modelId="{BA59F56A-F336-4F05-91DE-BF559D6E54C0}" type="presParOf" srcId="{A787D67B-DDA1-4988-8415-DCD48FC3EA83}" destId="{2968AA41-C1D3-4EDF-9DB3-378F66B2FD39}" srcOrd="1" destOrd="0" presId="urn:microsoft.com/office/officeart/2005/8/layout/list1"/>
    <dgm:cxn modelId="{773CEDA4-6635-446D-8D31-E5596939CCFC}" type="presOf" srcId="{79F64CC5-B0A0-473A-A647-A8DB6562D23B}" destId="{2968AA41-C1D3-4EDF-9DB3-378F66B2FD39}" srcOrd="0" destOrd="0" presId="urn:microsoft.com/office/officeart/2005/8/layout/list1"/>
    <dgm:cxn modelId="{D3BCB192-EA2F-42E8-BB2E-D27EEFE0F342}" type="presParOf" srcId="{EE3CB678-3AF3-48EB-A9A3-4C9B3B638DF4}" destId="{D61417B3-60F3-4BE3-8E8F-9CEC27ECBCDA}" srcOrd="1" destOrd="0" presId="urn:microsoft.com/office/officeart/2005/8/layout/list1"/>
    <dgm:cxn modelId="{F521EF3A-8C9B-40AE-8960-3C015235F5FC}" type="presParOf" srcId="{EE3CB678-3AF3-48EB-A9A3-4C9B3B638DF4}" destId="{D167D85B-ED5F-4134-9F18-E6B4BAE0C614}" srcOrd="2" destOrd="0" presId="urn:microsoft.com/office/officeart/2005/8/layout/list1"/>
    <dgm:cxn modelId="{AD1EB24E-7E11-4B75-946E-F783DD4DD2AF}" type="presOf" srcId="{AADFD4B0-9412-45A0-9B17-B8D0CDF4382D}" destId="{D167D85B-ED5F-4134-9F18-E6B4BAE0C614}" srcOrd="0" destOrd="0" presId="urn:microsoft.com/office/officeart/2005/8/layout/list1"/>
    <dgm:cxn modelId="{972914E5-0877-4E76-AA75-7B4C90839238}" type="presParOf" srcId="{EE3CB678-3AF3-48EB-A9A3-4C9B3B638DF4}" destId="{6402558A-B637-4118-8793-2FA57B2393DA}" srcOrd="3" destOrd="0" presId="urn:microsoft.com/office/officeart/2005/8/layout/list1"/>
    <dgm:cxn modelId="{5FD94697-CA0A-46F8-B770-D28940214241}" type="presParOf" srcId="{EE3CB678-3AF3-48EB-A9A3-4C9B3B638DF4}" destId="{8E561E53-8519-43F2-B9E7-546C3EB01970}" srcOrd="4" destOrd="0" presId="urn:microsoft.com/office/officeart/2005/8/layout/list1"/>
    <dgm:cxn modelId="{306C3F97-A145-4AD8-8E48-AEC4BA11FAE1}" type="presParOf" srcId="{8E561E53-8519-43F2-B9E7-546C3EB01970}" destId="{3559B5A5-3E91-49F5-A868-297DBB575668}" srcOrd="0" destOrd="4" presId="urn:microsoft.com/office/officeart/2005/8/layout/list1"/>
    <dgm:cxn modelId="{695652A5-A570-4307-AF61-674B29246E0F}" type="presOf" srcId="{D4AB1542-9F74-4E45-B615-57F5DFDC43EE}" destId="{3559B5A5-3E91-49F5-A868-297DBB575668}" srcOrd="0" destOrd="0" presId="urn:microsoft.com/office/officeart/2005/8/layout/list1"/>
    <dgm:cxn modelId="{04DFFC86-4381-4424-805B-BB3FFC8E6792}" type="presParOf" srcId="{8E561E53-8519-43F2-B9E7-546C3EB01970}" destId="{48FABA9F-C289-434B-8864-E8FC1B5C2F60}" srcOrd="1" destOrd="4" presId="urn:microsoft.com/office/officeart/2005/8/layout/list1"/>
    <dgm:cxn modelId="{DAB13282-CA82-4D38-B168-763367F7D9C4}" type="presOf" srcId="{D4AB1542-9F74-4E45-B615-57F5DFDC43EE}" destId="{48FABA9F-C289-434B-8864-E8FC1B5C2F60}" srcOrd="0" destOrd="0" presId="urn:microsoft.com/office/officeart/2005/8/layout/list1"/>
    <dgm:cxn modelId="{126102B8-CBDD-443D-A9CD-C4AA71A37EA7}" type="presParOf" srcId="{EE3CB678-3AF3-48EB-A9A3-4C9B3B638DF4}" destId="{72F65D9D-7898-4EE1-ADBC-A6F5139DEC13}" srcOrd="5" destOrd="0" presId="urn:microsoft.com/office/officeart/2005/8/layout/list1"/>
    <dgm:cxn modelId="{0E8C66D3-1CEE-4E1C-B9DE-FBAAB2D0874E}" type="presParOf" srcId="{EE3CB678-3AF3-48EB-A9A3-4C9B3B638DF4}" destId="{6B4B0D2A-F76A-4881-A678-1599A9C1764F}" srcOrd="6" destOrd="0" presId="urn:microsoft.com/office/officeart/2005/8/layout/list1"/>
    <dgm:cxn modelId="{F3DE5C15-2A34-4DF8-8323-641FA9C5B59D}" type="presOf" srcId="{E736E8B2-BE7F-4686-B286-4D7E1D497478}" destId="{6B4B0D2A-F76A-4881-A678-1599A9C1764F}" srcOrd="0" destOrd="0" presId="urn:microsoft.com/office/officeart/2005/8/layout/list1"/>
    <dgm:cxn modelId="{C581A37E-EF83-4C71-8494-F0736749808A}" type="presOf" srcId="{5711D780-25D7-434A-A98D-A8E543E427A5}" destId="{6B4B0D2A-F76A-4881-A678-1599A9C1764F}" srcOrd="0" destOrd="1"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9F64CC5-B0A0-473A-A647-A8DB6562D23B}">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a:t>
          </a: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a:t>
          </a:r>
          <a:r>
            <a:rPr lang="zh-CN" sz="2000" b="1" spc="400" dirty="0">
              <a:latin typeface="仿宋" panose="02010609060101010101" charset="-122"/>
              <a:ea typeface="仿宋" panose="02010609060101010101" charset="-122"/>
              <a:cs typeface="宋体" panose="02010600030101010101" pitchFamily="2" charset="-122"/>
              <a:sym typeface="+mn-ea"/>
            </a:rPr>
            <a:t>人民共和国安全生产法</a:t>
          </a:r>
          <a:r>
            <a:rPr lang="zh-CN" sz="2000" b="1" spc="400" dirty="0">
              <a:latin typeface="+mj-ea"/>
              <a:ea typeface="+mj-ea"/>
              <a:cs typeface="宋体" panose="02010600030101010101" pitchFamily="2" charset="-122"/>
              <a:sym typeface="+mn-ea"/>
            </a:rPr>
            <a:t>》</a:t>
          </a:r>
          <a:r>
            <a:rPr lang="zh-CN" sz="2000" b="1" spc="400" dirty="0">
              <a:latin typeface="仿宋_GB2312" panose="02010609030101010101" charset="-122"/>
              <a:ea typeface="仿宋_GB2312" panose="02010609030101010101" charset="-122"/>
              <a:cs typeface="宋体" panose="02010600030101010101" pitchFamily="2" charset="-122"/>
              <a:sym typeface="+mn-ea"/>
            </a:rPr>
            <a:t>第五十七条</a:t>
          </a:r>
          <a:r>
            <a:rPr lang="zh-CN" sz="2000" b="1" spc="400" dirty="0">
              <a:latin typeface="仿宋_GB2312" panose="02010609030101010101" charset="-122"/>
              <a:ea typeface="仿宋_GB2312" panose="02010609030101010101" charset="-122"/>
              <a:cs typeface="宋体" panose="02010600030101010101" pitchFamily="2" charset="-122"/>
              <a:sym typeface="+mn-ea"/>
            </a:rPr>
            <a:t/>
          </a:r>
          <a:endParaRPr lang="zh-CN" sz="2000" b="1" spc="400" dirty="0">
            <a:latin typeface="仿宋_GB2312" panose="02010609030101010101" charset="-122"/>
            <a:ea typeface="仿宋_GB2312" panose="02010609030101010101" charset="-122"/>
            <a:cs typeface="宋体" panose="02010600030101010101" pitchFamily="2" charset="-122"/>
            <a:sym typeface="+mn-ea"/>
          </a:endParaRPr>
        </a:p>
      </dgm:t>
    </dgm:pt>
    <dgm:pt modelId="{702F6268-E14C-45D5-8115-297DAA4B759C}" cxnId="{E6262689-9A4E-40C7-BC36-85EC8C6FD1EE}" type="parTrans">
      <dgm:prSet/>
      <dgm:spPr/>
      <dgm:t>
        <a:bodyPr/>
        <a:p>
          <a:endParaRPr lang="zh-CN" altLang="en-US"/>
        </a:p>
      </dgm:t>
    </dgm:pt>
    <dgm:pt modelId="{981E424B-A63B-4DF7-BC97-1D5B2B7044B1}" cxnId="{E6262689-9A4E-40C7-BC36-85EC8C6FD1EE}" type="sibTrans">
      <dgm:prSet/>
      <dgm:spPr/>
      <dgm:t>
        <a:bodyPr/>
        <a:p>
          <a:endParaRPr lang="zh-CN" altLang="en-US"/>
        </a:p>
      </dgm:t>
    </dgm:pt>
    <dgm:pt modelId="{C1DEDF5D-0713-43CB-9E4A-1807BAC091D0}">
      <dgm:prSet phldr="0" custT="1"/>
      <dgm:spPr/>
      <dgm:t>
        <a:bodyPr vert="horz" wrap="square"/>
        <a:p>
          <a:pPr>
            <a:lnSpc>
              <a:spcPct val="100000"/>
            </a:lnSpc>
            <a:spcBef>
              <a:spcPct val="0"/>
            </a:spcBef>
            <a:spcAft>
              <a:spcPct val="15000"/>
            </a:spcAft>
          </a:pPr>
          <a:r>
            <a:rPr sz="2000">
              <a:latin typeface="仿宋_GB2312" panose="02010609030101010101" charset="-122"/>
              <a:ea typeface="仿宋_GB2312" panose="02010609030101010101" charset="-122"/>
              <a:sym typeface="+mn-ea"/>
            </a:rPr>
            <a:t>从</a:t>
          </a:r>
          <a:r>
            <a:rPr lang="zh-CN" sz="2000" dirty="0">
              <a:latin typeface="仿宋_GB2312" panose="02010609030101010101" charset="-122"/>
              <a:ea typeface="仿宋_GB2312" panose="02010609030101010101" charset="-122"/>
              <a:cs typeface="宋体" panose="02010600030101010101"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anose="02010600030101010101" pitchFamily="2" charset="-122"/>
              <a:sym typeface="+mn-ea"/>
            </a:rPr>
            <a:t>位安全责任</a:t>
          </a:r>
          <a:r>
            <a:rPr sz="2000">
              <a:latin typeface="仿宋_GB2312" panose="02010609030101010101" charset="-122"/>
              <a:ea typeface="仿宋_GB2312" panose="02010609030101010101" charset="-122"/>
              <a:sym typeface="+mn-ea"/>
            </a:rPr>
            <a:t>，</a:t>
          </a:r>
          <a:r>
            <a:rPr lang="zh-CN" sz="2000" dirty="0">
              <a:latin typeface="仿宋_GB2312" panose="02010609030101010101" charset="-122"/>
              <a:ea typeface="仿宋_GB2312" panose="02010609030101010101" charset="-122"/>
              <a:cs typeface="宋体" panose="02010600030101010101" pitchFamily="2" charset="-122"/>
              <a:sym typeface="+mn-ea"/>
            </a:rPr>
            <a:t>遵守本单位的安全生产规章制度和操作规程，服从管理，正确佩戴和使用劳动防护用品。</a:t>
          </a:r>
          <a:r>
            <a:rPr lang="zh-CN" sz="2000" dirty="0">
              <a:latin typeface="仿宋_GB2312" panose="02010609030101010101" charset="-122"/>
              <a:ea typeface="仿宋_GB2312" panose="02010609030101010101" charset="-122"/>
              <a:cs typeface="宋体" panose="02010600030101010101" pitchFamily="2" charset="-122"/>
              <a:sym typeface="+mn-ea"/>
            </a:rPr>
            <a:t/>
          </a:r>
          <a:endParaRPr lang="zh-CN" sz="2000" dirty="0">
            <a:latin typeface="仿宋_GB2312" panose="02010609030101010101" charset="-122"/>
            <a:ea typeface="仿宋_GB2312" panose="02010609030101010101" charset="-122"/>
            <a:cs typeface="宋体" panose="02010600030101010101" pitchFamily="2" charset="-122"/>
            <a:sym typeface="+mn-ea"/>
          </a:endParaRPr>
        </a:p>
      </dgm:t>
    </dgm:pt>
    <dgm:pt modelId="{CDF29B1D-A4CB-4F7E-AD41-58370E28F2A7}" cxnId="{6E73FE38-B8F6-4804-B15D-1C2765C14E1B}" type="parTrans">
      <dgm:prSet/>
      <dgm:spPr/>
    </dgm:pt>
    <dgm:pt modelId="{0548E11D-EA78-402D-A434-D102A1CFF68C}" cxnId="{6E73FE38-B8F6-4804-B15D-1C2765C14E1B}" type="sibTrans">
      <dgm:prSet/>
      <dgm:spPr/>
    </dgm:pt>
    <dgm:pt modelId="{D4AB1542-9F74-4E45-B615-57F5DFDC43EE}">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a:t>
          </a: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000" b="1" spc="400" dirty="0">
              <a:latin typeface="+mj-lt"/>
              <a:ea typeface="仿宋_GB2312" panose="02010609030101010101" charset="-122"/>
              <a:cs typeface="宋体" panose="02010600030101010101" pitchFamily="2" charset="-122"/>
              <a:sym typeface="+mn-ea"/>
            </a:rPr>
            <a:t>》第一百零七条</a:t>
          </a:r>
          <a:r>
            <a:rPr lang="zh-CN" sz="2000" b="1" spc="400" dirty="0">
              <a:latin typeface="+mj-lt"/>
              <a:ea typeface="仿宋_GB2312" panose="02010609030101010101" charset="-122"/>
              <a:cs typeface="宋体" panose="02010600030101010101" pitchFamily="2" charset="-122"/>
              <a:sym typeface="+mn-ea"/>
            </a:rPr>
            <a:t/>
          </a:r>
          <a:endParaRPr lang="zh-CN" sz="2000" b="1" spc="400" dirty="0">
            <a:latin typeface="+mj-lt"/>
            <a:ea typeface="仿宋_GB2312" panose="02010609030101010101" charset="-122"/>
            <a:cs typeface="宋体" panose="02010600030101010101" pitchFamily="2" charset="-122"/>
            <a:sym typeface="+mn-ea"/>
          </a:endParaRPr>
        </a:p>
      </dgm:t>
    </dgm:pt>
    <dgm:pt modelId="{DCA1BD93-FD98-4A06-8ECE-28E6935BECED}" cxnId="{640B898A-77FF-4C6C-B462-7D668B14BE36}" type="parTrans">
      <dgm:prSet/>
      <dgm:spPr/>
      <dgm:t>
        <a:bodyPr/>
        <a:p>
          <a:endParaRPr lang="zh-CN" altLang="en-US"/>
        </a:p>
      </dgm:t>
    </dgm:pt>
    <dgm:pt modelId="{69748832-ECC5-4F63-A6AC-8504A7E906B9}" cxnId="{640B898A-77FF-4C6C-B462-7D668B14BE36}" type="sibTrans">
      <dgm:prSet/>
      <dgm:spPr/>
      <dgm:t>
        <a:bodyPr/>
        <a:p>
          <a:endParaRPr lang="zh-CN" altLang="en-US"/>
        </a:p>
      </dgm:t>
    </dgm:pt>
    <dgm:pt modelId="{FE9A05A1-29CC-4C3A-A9B0-82C474078FDF}">
      <dgm:prSet phldr="0" custT="1"/>
      <dgm:spPr/>
      <dgm:t>
        <a:bodyPr vert="horz" wrap="square"/>
        <a:p>
          <a:pPr>
            <a:lnSpc>
              <a:spcPct val="100000"/>
            </a:lnSpc>
            <a:spcBef>
              <a:spcPct val="0"/>
            </a:spcBef>
            <a:spcAft>
              <a:spcPct val="15000"/>
            </a:spcAft>
          </a:pPr>
          <a:r>
            <a:rPr sz="2000">
              <a:latin typeface="仿宋_GB2312" panose="02010609030101010101" charset="-122"/>
              <a:ea typeface="仿宋_GB2312" panose="02010609030101010101" charset="-122"/>
              <a:sym typeface="+mn-ea"/>
            </a:rPr>
            <a:t>生</a:t>
          </a:r>
          <a:r>
            <a:rPr lang="zh-CN" sz="2000" dirty="0">
              <a:latin typeface="仿宋_GB2312" panose="02010609030101010101" charset="-122"/>
              <a:ea typeface="仿宋_GB2312" panose="02010609030101010101" charset="-122"/>
              <a:cs typeface="宋体" panose="02010600030101010101"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anose="02010600030101010101" pitchFamily="2" charset="-122"/>
              <a:sym typeface="+mn-ea"/>
            </a:rPr>
            <a:t>位安全责任</a:t>
          </a:r>
          <a:r>
            <a:rPr sz="2000">
              <a:latin typeface="仿宋_GB2312" panose="02010609030101010101" charset="-122"/>
              <a:ea typeface="仿宋_GB2312" panose="02010609030101010101" charset="-122"/>
              <a:sym typeface="+mn-ea"/>
            </a:rPr>
            <a:t>，</a:t>
          </a:r>
          <a:r>
            <a:rPr lang="zh-CN" sz="2000" dirty="0">
              <a:latin typeface="仿宋_GB2312" panose="02010609030101010101" charset="-122"/>
              <a:ea typeface="仿宋_GB2312" panose="02010609030101010101" charset="-122"/>
              <a:cs typeface="宋体" panose="02010600030101010101" pitchFamily="2" charset="-122"/>
              <a:sym typeface="+mn-ea"/>
            </a:rPr>
            <a:t>不服从管理，违反安全生产规章制度或者操作规程的，由生产经营单位给予批评教育，依照有关规章制度给予处分；构成犯罪的，依照刑法有关规定追究刑事责任。</a:t>
          </a:r>
          <a:r>
            <a:rPr lang="zh-CN" sz="2000" dirty="0">
              <a:latin typeface="仿宋_GB2312" panose="02010609030101010101" charset="-122"/>
              <a:ea typeface="仿宋_GB2312" panose="02010609030101010101" charset="-122"/>
              <a:cs typeface="宋体" panose="02010600030101010101" pitchFamily="2" charset="-122"/>
            </a:rPr>
            <a:t/>
          </a:r>
          <a:endParaRPr lang="zh-CN" sz="2000" dirty="0">
            <a:latin typeface="仿宋_GB2312" panose="02010609030101010101" charset="-122"/>
            <a:ea typeface="仿宋_GB2312" panose="02010609030101010101" charset="-122"/>
            <a:cs typeface="宋体" panose="02010600030101010101" pitchFamily="2" charset="-122"/>
          </a:endParaRPr>
        </a:p>
      </dgm:t>
    </dgm:pt>
    <dgm:pt modelId="{627B23EB-5653-4FBD-8A88-256191C07F05}" cxnId="{5DF52875-658A-4878-BDE7-B1EB1F25D591}" type="parTrans">
      <dgm:prSet/>
      <dgm:spPr/>
    </dgm:pt>
    <dgm:pt modelId="{18278F03-7EF2-462A-8D1C-8E42DE20DDF9}" cxnId="{5DF52875-658A-4878-BDE7-B1EB1F25D591}" type="sibTrans">
      <dgm:prSet/>
      <dgm:spPr/>
    </dgm:pt>
    <dgm:pt modelId="{EE3CB678-3AF3-48EB-A9A3-4C9B3B638DF4}" type="pres">
      <dgm:prSet presAssocID="{501C80C4-3C37-4B06-AC2A-25F05322FDE0}" presName="linear" presStyleCnt="0">
        <dgm:presLayoutVars>
          <dgm:dir/>
          <dgm:animLvl val="lvl"/>
          <dgm:resizeHandles val="exact"/>
        </dgm:presLayoutVars>
      </dgm:prSet>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0" presStyleCnt="2">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0" presStyleCnt="2">
        <dgm:presLayoutVars>
          <dgm:bulletEnabled val="1"/>
        </dgm:presLayoutVars>
      </dgm:prSet>
      <dgm:spPr/>
    </dgm:pt>
    <dgm:pt modelId="{6402558A-B637-4118-8793-2FA57B2393DA}" type="pres">
      <dgm:prSet presAssocID="{981E424B-A63B-4DF7-BC97-1D5B2B7044B1}" presName="spaceBetweenRectangles" presStyleCnt="0"/>
      <dgm:spPr/>
    </dgm:pt>
    <dgm:pt modelId="{8E561E53-8519-43F2-B9E7-546C3EB01970}" type="pres">
      <dgm:prSet presAssocID="{D4AB1542-9F74-4E45-B615-57F5DFDC43EE}" presName="parentLin" presStyleCnt="0"/>
      <dgm:spPr/>
    </dgm:pt>
    <dgm:pt modelId="{3559B5A5-3E91-49F5-A868-297DBB575668}" type="pres">
      <dgm:prSet presAssocID="{D4AB1542-9F74-4E45-B615-57F5DFDC43EE}" presName="parentLeftMargin" presStyleCnt="0"/>
      <dgm:spPr/>
    </dgm:pt>
    <dgm:pt modelId="{48FABA9F-C289-434B-8864-E8FC1B5C2F60}" type="pres">
      <dgm:prSet presAssocID="{D4AB1542-9F74-4E45-B615-57F5DFDC43EE}" presName="parentText" presStyleLbl="node1" presStyleIdx="1" presStyleCnt="2">
        <dgm:presLayoutVars>
          <dgm:chMax val="0"/>
          <dgm:bulletEnabled val="1"/>
        </dgm:presLayoutVars>
      </dgm:prSet>
      <dgm:spPr/>
    </dgm:pt>
    <dgm:pt modelId="{72F65D9D-7898-4EE1-ADBC-A6F5139DEC13}" type="pres">
      <dgm:prSet presAssocID="{D4AB1542-9F74-4E45-B615-57F5DFDC43EE}" presName="negativeSpace" presStyleCnt="0"/>
      <dgm:spPr/>
    </dgm:pt>
    <dgm:pt modelId="{6B4B0D2A-F76A-4881-A678-1599A9C1764F}" type="pres">
      <dgm:prSet presAssocID="{D4AB1542-9F74-4E45-B615-57F5DFDC43EE}" presName="childText" presStyleLbl="conFgAcc1" presStyleIdx="1" presStyleCnt="2">
        <dgm:presLayoutVars>
          <dgm:bulletEnabled val="1"/>
        </dgm:presLayoutVars>
      </dgm:prSet>
      <dgm:spPr/>
    </dgm:pt>
  </dgm:ptLst>
  <dgm:cxnLst>
    <dgm:cxn modelId="{E6262689-9A4E-40C7-BC36-85EC8C6FD1EE}" srcId="{501C80C4-3C37-4B06-AC2A-25F05322FDE0}" destId="{79F64CC5-B0A0-473A-A647-A8DB6562D23B}" srcOrd="0" destOrd="0" parTransId="{702F6268-E14C-45D5-8115-297DAA4B759C}" sibTransId="{981E424B-A63B-4DF7-BC97-1D5B2B7044B1}"/>
    <dgm:cxn modelId="{6E73FE38-B8F6-4804-B15D-1C2765C14E1B}" srcId="{79F64CC5-B0A0-473A-A647-A8DB6562D23B}" destId="{C1DEDF5D-0713-43CB-9E4A-1807BAC091D0}" srcOrd="0" destOrd="0" parTransId="{CDF29B1D-A4CB-4F7E-AD41-58370E28F2A7}" sibTransId="{0548E11D-EA78-402D-A434-D102A1CFF68C}"/>
    <dgm:cxn modelId="{640B898A-77FF-4C6C-B462-7D668B14BE36}" srcId="{501C80C4-3C37-4B06-AC2A-25F05322FDE0}" destId="{D4AB1542-9F74-4E45-B615-57F5DFDC43EE}" srcOrd="1" destOrd="0" parTransId="{DCA1BD93-FD98-4A06-8ECE-28E6935BECED}" sibTransId="{69748832-ECC5-4F63-A6AC-8504A7E906B9}"/>
    <dgm:cxn modelId="{5DF52875-658A-4878-BDE7-B1EB1F25D591}" srcId="{D4AB1542-9F74-4E45-B615-57F5DFDC43EE}" destId="{FE9A05A1-29CC-4C3A-A9B0-82C474078FDF}" srcOrd="0" destOrd="1" parTransId="{627B23EB-5653-4FBD-8A88-256191C07F05}" sibTransId="{18278F03-7EF2-462A-8D1C-8E42DE20DDF9}"/>
    <dgm:cxn modelId="{B34E83E0-8A80-4B26-BC9C-39646B794741}" type="presOf" srcId="{501C80C4-3C37-4B06-AC2A-25F05322FDE0}" destId="{EE3CB678-3AF3-48EB-A9A3-4C9B3B638DF4}" srcOrd="0" destOrd="0" presId="urn:microsoft.com/office/officeart/2005/8/layout/list1"/>
    <dgm:cxn modelId="{5B7A0AAE-C8A9-4D67-A7FC-998204624A8F}" type="presParOf" srcId="{EE3CB678-3AF3-48EB-A9A3-4C9B3B638DF4}" destId="{A787D67B-DDA1-4988-8415-DCD48FC3EA83}" srcOrd="0" destOrd="0" presId="urn:microsoft.com/office/officeart/2005/8/layout/list1"/>
    <dgm:cxn modelId="{2253691F-8E5A-48FA-BA96-6D31B1915B84}" type="presParOf" srcId="{A787D67B-DDA1-4988-8415-DCD48FC3EA83}" destId="{0797CEA2-9F9D-4159-A8DC-2F0D60611F3B}" srcOrd="0" destOrd="0" presId="urn:microsoft.com/office/officeart/2005/8/layout/list1"/>
    <dgm:cxn modelId="{D5C4FBE6-A6BA-4181-A32F-5543713FC00B}" type="presOf" srcId="{79F64CC5-B0A0-473A-A647-A8DB6562D23B}" destId="{0797CEA2-9F9D-4159-A8DC-2F0D60611F3B}" srcOrd="0" destOrd="0" presId="urn:microsoft.com/office/officeart/2005/8/layout/list1"/>
    <dgm:cxn modelId="{E70DEBAD-E50C-48F5-9E18-03804EE661E8}" type="presParOf" srcId="{A787D67B-DDA1-4988-8415-DCD48FC3EA83}" destId="{2968AA41-C1D3-4EDF-9DB3-378F66B2FD39}" srcOrd="1" destOrd="0" presId="urn:microsoft.com/office/officeart/2005/8/layout/list1"/>
    <dgm:cxn modelId="{E94DB537-543D-4F7F-A796-49440BC533F5}" type="presOf" srcId="{79F64CC5-B0A0-473A-A647-A8DB6562D23B}" destId="{2968AA41-C1D3-4EDF-9DB3-378F66B2FD39}" srcOrd="0" destOrd="0" presId="urn:microsoft.com/office/officeart/2005/8/layout/list1"/>
    <dgm:cxn modelId="{64A36E6A-405C-4F53-B8F4-E425AFBF64B2}" type="presParOf" srcId="{EE3CB678-3AF3-48EB-A9A3-4C9B3B638DF4}" destId="{D61417B3-60F3-4BE3-8E8F-9CEC27ECBCDA}" srcOrd="1" destOrd="0" presId="urn:microsoft.com/office/officeart/2005/8/layout/list1"/>
    <dgm:cxn modelId="{5186DCF0-883F-4D53-88F3-85CAD2F4417C}" type="presParOf" srcId="{EE3CB678-3AF3-48EB-A9A3-4C9B3B638DF4}" destId="{D167D85B-ED5F-4134-9F18-E6B4BAE0C614}" srcOrd="2" destOrd="0" presId="urn:microsoft.com/office/officeart/2005/8/layout/list1"/>
    <dgm:cxn modelId="{FDAE3B85-6F96-404F-8172-30408DDDF340}" type="presOf" srcId="{C1DEDF5D-0713-43CB-9E4A-1807BAC091D0}" destId="{D167D85B-ED5F-4134-9F18-E6B4BAE0C614}" srcOrd="0" destOrd="0" presId="urn:microsoft.com/office/officeart/2005/8/layout/list1"/>
    <dgm:cxn modelId="{8BE25943-BAAB-4D0B-BD40-1B991F204102}" type="presParOf" srcId="{EE3CB678-3AF3-48EB-A9A3-4C9B3B638DF4}" destId="{6402558A-B637-4118-8793-2FA57B2393DA}" srcOrd="3" destOrd="0" presId="urn:microsoft.com/office/officeart/2005/8/layout/list1"/>
    <dgm:cxn modelId="{AD052C19-855A-4F1C-98F4-1B1362EFFC91}" type="presParOf" srcId="{EE3CB678-3AF3-48EB-A9A3-4C9B3B638DF4}" destId="{8E561E53-8519-43F2-B9E7-546C3EB01970}" srcOrd="4" destOrd="0" presId="urn:microsoft.com/office/officeart/2005/8/layout/list1"/>
    <dgm:cxn modelId="{FEC7FAFB-0D2A-478E-A891-5A29B63FDA07}" type="presParOf" srcId="{8E561E53-8519-43F2-B9E7-546C3EB01970}" destId="{3559B5A5-3E91-49F5-A868-297DBB575668}" srcOrd="0" destOrd="4" presId="urn:microsoft.com/office/officeart/2005/8/layout/list1"/>
    <dgm:cxn modelId="{F84EC8B7-EDDC-4C2C-B372-A52F738B73E3}" type="presOf" srcId="{D4AB1542-9F74-4E45-B615-57F5DFDC43EE}" destId="{3559B5A5-3E91-49F5-A868-297DBB575668}" srcOrd="0" destOrd="0" presId="urn:microsoft.com/office/officeart/2005/8/layout/list1"/>
    <dgm:cxn modelId="{3C6873F1-9E53-41B4-970C-955C6EF0D59D}" type="presParOf" srcId="{8E561E53-8519-43F2-B9E7-546C3EB01970}" destId="{48FABA9F-C289-434B-8864-E8FC1B5C2F60}" srcOrd="1" destOrd="4" presId="urn:microsoft.com/office/officeart/2005/8/layout/list1"/>
    <dgm:cxn modelId="{DA19E906-A582-47F6-8F2B-97B32C18FAA2}" type="presOf" srcId="{D4AB1542-9F74-4E45-B615-57F5DFDC43EE}" destId="{48FABA9F-C289-434B-8864-E8FC1B5C2F60}" srcOrd="0" destOrd="0" presId="urn:microsoft.com/office/officeart/2005/8/layout/list1"/>
    <dgm:cxn modelId="{A76B846A-C850-42FA-81CC-B52D432AFBE2}" type="presParOf" srcId="{EE3CB678-3AF3-48EB-A9A3-4C9B3B638DF4}" destId="{72F65D9D-7898-4EE1-ADBC-A6F5139DEC13}" srcOrd="5" destOrd="0" presId="urn:microsoft.com/office/officeart/2005/8/layout/list1"/>
    <dgm:cxn modelId="{A88FC57C-B806-44B8-B238-827BC54BA85D}" type="presParOf" srcId="{EE3CB678-3AF3-48EB-A9A3-4C9B3B638DF4}" destId="{6B4B0D2A-F76A-4881-A678-1599A9C1764F}" srcOrd="6" destOrd="0" presId="urn:microsoft.com/office/officeart/2005/8/layout/list1"/>
    <dgm:cxn modelId="{2F7F64D8-68D7-442F-AEC7-0DA0AB940E7C}" type="presOf" srcId="{FE9A05A1-29CC-4C3A-A9B0-82C474078FDF}" destId="{6B4B0D2A-F76A-4881-A678-1599A9C1764F}"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79F64CC5-B0A0-473A-A647-A8DB6562D23B}">
      <dgm:prSet phldrT="[文本]" phldr="0" custT="1"/>
      <dgm:spPr/>
      <dgm:t>
        <a:bodyPr vert="horz" wrap="square"/>
        <a:p>
          <a:pPr>
            <a:lnSpc>
              <a:spcPct val="100000"/>
            </a:lnSpc>
            <a:spcBef>
              <a:spcPct val="0"/>
            </a:spcBef>
            <a:spcAft>
              <a:spcPct val="35000"/>
            </a:spcAft>
          </a:pPr>
          <a:r>
            <a:rPr sz="2000" b="1">
              <a:latin typeface="仿宋" panose="02010609060101010101" charset="-122"/>
              <a:ea typeface="仿宋" panose="02010609060101010101" charset="-122"/>
              <a:sym typeface="+mn-ea"/>
            </a:rPr>
            <a:t>《</a:t>
          </a:r>
          <a:r>
            <a:rPr sz="2000" b="1">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a:t>
          </a:r>
          <a:r>
            <a:rPr lang="zh-CN" sz="2000" b="1" spc="400" dirty="0">
              <a:latin typeface="仿宋" panose="02010609060101010101" charset="-122"/>
              <a:ea typeface="仿宋" panose="02010609060101010101" charset="-122"/>
              <a:cs typeface="宋体" panose="02010600030101010101" pitchFamily="2" charset="-122"/>
              <a:sym typeface="+mn-ea"/>
            </a:rPr>
            <a:t>人民共和国安全生产法</a:t>
          </a:r>
          <a:r>
            <a:rPr lang="zh-CN" sz="2000" b="1" spc="400" dirty="0">
              <a:latin typeface="+mj-ea"/>
              <a:ea typeface="+mj-ea"/>
              <a:cs typeface="宋体" panose="02010600030101010101" pitchFamily="2" charset="-122"/>
              <a:sym typeface="+mn-ea"/>
            </a:rPr>
            <a:t>》</a:t>
          </a:r>
          <a:r>
            <a:rPr lang="zh-CN" sz="2000" b="1" spc="400" dirty="0">
              <a:latin typeface="仿宋_GB2312" panose="02010609030101010101" charset="-122"/>
              <a:ea typeface="仿宋_GB2312" panose="02010609030101010101" charset="-122"/>
              <a:cs typeface="宋体" panose="02010600030101010101" pitchFamily="2" charset="-122"/>
              <a:sym typeface="+mn-ea"/>
            </a:rPr>
            <a:t>第二十一条</a:t>
          </a:r>
          <a:r>
            <a:rPr lang="zh-CN" sz="2000" b="1" spc="400" dirty="0">
              <a:latin typeface="仿宋_GB2312" panose="02010609030101010101" charset="-122"/>
              <a:ea typeface="仿宋_GB2312" panose="02010609030101010101" charset="-122"/>
              <a:cs typeface="宋体" panose="02010600030101010101" pitchFamily="2" charset="-122"/>
              <a:sym typeface="+mn-ea"/>
            </a:rPr>
            <a:t/>
          </a:r>
          <a:endParaRPr lang="zh-CN" sz="2000" b="1" spc="400" dirty="0">
            <a:latin typeface="仿宋_GB2312" panose="02010609030101010101" charset="-122"/>
            <a:ea typeface="仿宋_GB2312" panose="02010609030101010101" charset="-122"/>
            <a:cs typeface="宋体" panose="02010600030101010101" pitchFamily="2" charset="-122"/>
            <a:sym typeface="+mn-ea"/>
          </a:endParaRPr>
        </a:p>
      </dgm:t>
    </dgm:pt>
    <dgm:pt modelId="{702F6268-E14C-45D5-8115-297DAA4B759C}" cxnId="{E6E10369-28AB-47B4-8610-D71E068F3106}" type="parTrans">
      <dgm:prSet/>
      <dgm:spPr/>
      <dgm:t>
        <a:bodyPr/>
        <a:p>
          <a:endParaRPr lang="zh-CN" altLang="en-US"/>
        </a:p>
      </dgm:t>
    </dgm:pt>
    <dgm:pt modelId="{981E424B-A63B-4DF7-BC97-1D5B2B7044B1}" cxnId="{E6E10369-28AB-47B4-8610-D71E068F3106}" type="sibTrans">
      <dgm:prSet/>
      <dgm:spPr/>
      <dgm:t>
        <a:bodyPr/>
        <a:p>
          <a:endParaRPr lang="zh-CN" altLang="en-US"/>
        </a:p>
      </dgm:t>
    </dgm:pt>
    <dgm:pt modelId="{C1DEDF5D-0713-43CB-9E4A-1807BAC091D0}">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生产经营单位的主要负责人对本单位安全生产工作负有下列职责:</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CDF29B1D-A4CB-4F7E-AD41-58370E28F2A7}" cxnId="{02615B62-2D3C-4DAC-8CA5-9F2544940E0A}" type="parTrans">
      <dgm:prSet/>
      <dgm:spPr/>
    </dgm:pt>
    <dgm:pt modelId="{0548E11D-EA78-402D-A434-D102A1CFF68C}" cxnId="{02615B62-2D3C-4DAC-8CA5-9F2544940E0A}" type="sibTrans">
      <dgm:prSet/>
      <dgm:spPr/>
    </dgm:pt>
    <dgm:pt modelId="{7B01A233-51C4-48FC-A5EA-07ADD47AC446}">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（一）建立健全并落实本单位</a:t>
          </a:r>
          <a:r>
            <a:rPr sz="2000">
              <a:solidFill>
                <a:srgbClr val="FF0000"/>
              </a:solidFill>
              <a:latin typeface="仿宋_GB2312" panose="02010609030101010101" charset="-122"/>
              <a:ea typeface="仿宋_GB2312" panose="02010609030101010101" charset="-122"/>
              <a:sym typeface="+mn-ea"/>
            </a:rPr>
            <a:t>全员安全生产责任制</a:t>
          </a:r>
          <a:r>
            <a:rPr sz="2000">
              <a:latin typeface="仿宋_GB2312" panose="02010609030101010101" charset="-122"/>
              <a:ea typeface="仿宋_GB2312" panose="02010609030101010101" charset="-122"/>
              <a:sym typeface="+mn-ea"/>
            </a:rPr>
            <a:t>，加强安全生产标准化建设；</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4DC2A7FA-ECE9-4087-AFF6-A35E44C26479}" cxnId="{64D88B7B-9B08-40BD-901A-5263FF2E8203}" type="parTrans">
      <dgm:prSet/>
      <dgm:spPr/>
    </dgm:pt>
    <dgm:pt modelId="{4044B286-1C99-4953-89E0-548D069D6757}" cxnId="{64D88B7B-9B08-40BD-901A-5263FF2E8203}" type="sibTrans">
      <dgm:prSet/>
      <dgm:spPr/>
    </dgm:pt>
    <dgm:pt modelId="{7FEE0B29-30FD-45C6-BC0E-2C805EADA6C1}">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（二）组织制定并实施本单位安全生产规章制度和操作规程；</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89966864-6C91-4D02-BDD0-5A78594D6067}" cxnId="{61013F7B-94D2-4BBE-8651-FF137D7552A7}" type="parTrans">
      <dgm:prSet/>
      <dgm:spPr/>
    </dgm:pt>
    <dgm:pt modelId="{1BB7B8C0-BE4A-4483-B7D8-25BD24ED2760}" cxnId="{61013F7B-94D2-4BBE-8651-FF137D7552A7}" type="sibTrans">
      <dgm:prSet/>
      <dgm:spPr/>
    </dgm:pt>
    <dgm:pt modelId="{84E334D8-76D4-4A10-9141-209B21573FA7}">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（三）组织制定并实施本单位安全生产教育和培训计划；</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A8FEF0E6-B6BA-4ADE-B3DB-9CE20F0AFF60}" cxnId="{1B67E8F2-4BD3-46F1-84D4-DFAA56FDA2CF}" type="parTrans">
      <dgm:prSet/>
      <dgm:spPr/>
    </dgm:pt>
    <dgm:pt modelId="{C4B73EE9-163B-4F52-8DA5-904D913ECD45}" cxnId="{1B67E8F2-4BD3-46F1-84D4-DFAA56FDA2CF}" type="sibTrans">
      <dgm:prSet/>
      <dgm:spPr/>
    </dgm:pt>
    <dgm:pt modelId="{57FDA270-BB32-4071-A3E5-AA444198F2AF}">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（四）保证本单位安全生产投入的有效实施；</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28432F34-5B33-4D7E-BFA1-7123E4378A45}" cxnId="{EB60E186-CE4D-426C-A46D-B7DE53B97958}" type="parTrans">
      <dgm:prSet/>
      <dgm:spPr/>
    </dgm:pt>
    <dgm:pt modelId="{F51633DB-D1E8-4724-A55A-564383FE6963}" cxnId="{EB60E186-CE4D-426C-A46D-B7DE53B97958}" type="sibTrans">
      <dgm:prSet/>
      <dgm:spPr/>
    </dgm:pt>
    <dgm:pt modelId="{C25E5682-3477-4446-9213-3DECC690D96F}">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（五）组织建立并</a:t>
          </a:r>
          <a:r>
            <a:rPr sz="2000">
              <a:solidFill>
                <a:srgbClr val="FF0000"/>
              </a:solidFill>
              <a:latin typeface="仿宋_GB2312" panose="02010609030101010101" charset="-122"/>
              <a:ea typeface="仿宋_GB2312" panose="02010609030101010101" charset="-122"/>
              <a:sym typeface="+mn-ea"/>
            </a:rPr>
            <a:t>落实安全风险分级管控和隐患排查治理双重预防工作机制</a:t>
          </a:r>
          <a:r>
            <a:rPr sz="2000">
              <a:latin typeface="仿宋_GB2312" panose="02010609030101010101" charset="-122"/>
              <a:ea typeface="仿宋_GB2312" panose="02010609030101010101" charset="-122"/>
              <a:sym typeface="+mn-ea"/>
            </a:rPr>
            <a:t>，督促、检查本单位的安全生产工作，及时消除生产安全事故隐患；</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0B38E7B5-1E09-49DB-B16B-12C83A7FA91B}" cxnId="{BDFEF96E-DEFC-4BFB-BF6A-45EFE3D31745}" type="parTrans">
      <dgm:prSet/>
      <dgm:spPr/>
    </dgm:pt>
    <dgm:pt modelId="{78C097F7-5599-4498-9C25-12EC01F724C3}" cxnId="{BDFEF96E-DEFC-4BFB-BF6A-45EFE3D31745}" type="sibTrans">
      <dgm:prSet/>
      <dgm:spPr/>
    </dgm:pt>
    <dgm:pt modelId="{0C7414B8-AE25-4A0F-B030-404A4226F9E9}">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（六）组织制定并实施本单位的生产安全事故应急救援预案；</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893B14B5-6977-4E5F-806B-5AEED317DFC6}" cxnId="{6007B4D8-7CA3-445D-9A97-1CCBBB553C5E}" type="parTrans">
      <dgm:prSet/>
      <dgm:spPr/>
    </dgm:pt>
    <dgm:pt modelId="{F309F6F8-A00B-4A3C-82BF-54D1DE459D35}" cxnId="{6007B4D8-7CA3-445D-9A97-1CCBBB553C5E}" type="sibTrans">
      <dgm:prSet/>
      <dgm:spPr/>
    </dgm:pt>
    <dgm:pt modelId="{0D2CAE51-F7AF-40E1-8793-485874ED03C6}">
      <dgm:prSet phldr="0" custT="1"/>
      <dgm:spPr/>
      <dgm:t>
        <a:bodyPr vert="horz" wrap="square"/>
        <a:p>
          <a:pPr eaLnBrk="1" fontAlgn="auto" latinLnBrk="0" hangingPunct="1">
            <a:lnSpc>
              <a:spcPts val="3000"/>
            </a:lnSpc>
            <a:spcBef>
              <a:spcPct val="0"/>
            </a:spcBef>
            <a:spcAft>
              <a:spcPts val="0"/>
            </a:spcAft>
          </a:pPr>
          <a:r>
            <a:rPr sz="2000">
              <a:latin typeface="仿宋_GB2312" panose="02010609030101010101" charset="-122"/>
              <a:ea typeface="仿宋_GB2312" panose="02010609030101010101" charset="-122"/>
              <a:sym typeface="+mn-ea"/>
            </a:rPr>
            <a:t>（七）及时、如实报告生产安全事故。</a:t>
          </a:r>
          <a:r>
            <a:rPr sz="2000">
              <a:latin typeface="仿宋_GB2312" panose="02010609030101010101" charset="-122"/>
              <a:ea typeface="仿宋_GB2312" panose="02010609030101010101" charset="-122"/>
              <a:sym typeface="+mn-ea"/>
            </a:rPr>
            <a:t/>
          </a:r>
          <a:endParaRPr sz="2000">
            <a:latin typeface="仿宋_GB2312" panose="02010609030101010101" charset="-122"/>
            <a:ea typeface="仿宋_GB2312" panose="02010609030101010101" charset="-122"/>
            <a:sym typeface="+mn-ea"/>
          </a:endParaRPr>
        </a:p>
      </dgm:t>
    </dgm:pt>
    <dgm:pt modelId="{E48FF9E8-4FA2-4ECF-9088-822DF183B89E}" cxnId="{1FA34873-9B68-43B4-BB4E-A48C0AF05E98}" type="parTrans">
      <dgm:prSet/>
      <dgm:spPr/>
    </dgm:pt>
    <dgm:pt modelId="{1DC1816A-1D85-49BB-A36B-49B826904319}" cxnId="{1FA34873-9B68-43B4-BB4E-A48C0AF05E98}" type="sibTrans">
      <dgm:prSet/>
      <dgm:spPr/>
    </dgm:pt>
    <dgm:pt modelId="{EE3CB678-3AF3-48EB-A9A3-4C9B3B638DF4}" type="pres">
      <dgm:prSet presAssocID="{501C80C4-3C37-4B06-AC2A-25F05322FDE0}" presName="linear" presStyleCnt="0">
        <dgm:presLayoutVars>
          <dgm:dir/>
          <dgm:animLvl val="lvl"/>
          <dgm:resizeHandles val="exact"/>
        </dgm:presLayoutVars>
      </dgm:prSet>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0" presStyleCnt="1">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0" presStyleCnt="1">
        <dgm:presLayoutVars>
          <dgm:bulletEnabled val="1"/>
        </dgm:presLayoutVars>
      </dgm:prSet>
      <dgm:spPr/>
    </dgm:pt>
  </dgm:ptLst>
  <dgm:cxnLst>
    <dgm:cxn modelId="{E6E10369-28AB-47B4-8610-D71E068F3106}" srcId="{501C80C4-3C37-4B06-AC2A-25F05322FDE0}" destId="{79F64CC5-B0A0-473A-A647-A8DB6562D23B}" srcOrd="0" destOrd="0" parTransId="{702F6268-E14C-45D5-8115-297DAA4B759C}" sibTransId="{981E424B-A63B-4DF7-BC97-1D5B2B7044B1}"/>
    <dgm:cxn modelId="{02615B62-2D3C-4DAC-8CA5-9F2544940E0A}" srcId="{79F64CC5-B0A0-473A-A647-A8DB6562D23B}" destId="{C1DEDF5D-0713-43CB-9E4A-1807BAC091D0}" srcOrd="0" destOrd="0" parTransId="{CDF29B1D-A4CB-4F7E-AD41-58370E28F2A7}" sibTransId="{0548E11D-EA78-402D-A434-D102A1CFF68C}"/>
    <dgm:cxn modelId="{64D88B7B-9B08-40BD-901A-5263FF2E8203}" srcId="{79F64CC5-B0A0-473A-A647-A8DB6562D23B}" destId="{7B01A233-51C4-48FC-A5EA-07ADD47AC446}" srcOrd="1" destOrd="0" parTransId="{4DC2A7FA-ECE9-4087-AFF6-A35E44C26479}" sibTransId="{4044B286-1C99-4953-89E0-548D069D6757}"/>
    <dgm:cxn modelId="{61013F7B-94D2-4BBE-8651-FF137D7552A7}" srcId="{79F64CC5-B0A0-473A-A647-A8DB6562D23B}" destId="{7FEE0B29-30FD-45C6-BC0E-2C805EADA6C1}" srcOrd="2" destOrd="0" parTransId="{89966864-6C91-4D02-BDD0-5A78594D6067}" sibTransId="{1BB7B8C0-BE4A-4483-B7D8-25BD24ED2760}"/>
    <dgm:cxn modelId="{1B67E8F2-4BD3-46F1-84D4-DFAA56FDA2CF}" srcId="{79F64CC5-B0A0-473A-A647-A8DB6562D23B}" destId="{84E334D8-76D4-4A10-9141-209B21573FA7}" srcOrd="3" destOrd="0" parTransId="{A8FEF0E6-B6BA-4ADE-B3DB-9CE20F0AFF60}" sibTransId="{C4B73EE9-163B-4F52-8DA5-904D913ECD45}"/>
    <dgm:cxn modelId="{EB60E186-CE4D-426C-A46D-B7DE53B97958}" srcId="{79F64CC5-B0A0-473A-A647-A8DB6562D23B}" destId="{57FDA270-BB32-4071-A3E5-AA444198F2AF}" srcOrd="4" destOrd="0" parTransId="{28432F34-5B33-4D7E-BFA1-7123E4378A45}" sibTransId="{F51633DB-D1E8-4724-A55A-564383FE6963}"/>
    <dgm:cxn modelId="{BDFEF96E-DEFC-4BFB-BF6A-45EFE3D31745}" srcId="{79F64CC5-B0A0-473A-A647-A8DB6562D23B}" destId="{C25E5682-3477-4446-9213-3DECC690D96F}" srcOrd="5" destOrd="0" parTransId="{0B38E7B5-1E09-49DB-B16B-12C83A7FA91B}" sibTransId="{78C097F7-5599-4498-9C25-12EC01F724C3}"/>
    <dgm:cxn modelId="{6007B4D8-7CA3-445D-9A97-1CCBBB553C5E}" srcId="{79F64CC5-B0A0-473A-A647-A8DB6562D23B}" destId="{0C7414B8-AE25-4A0F-B030-404A4226F9E9}" srcOrd="6" destOrd="0" parTransId="{893B14B5-6977-4E5F-806B-5AEED317DFC6}" sibTransId="{F309F6F8-A00B-4A3C-82BF-54D1DE459D35}"/>
    <dgm:cxn modelId="{1FA34873-9B68-43B4-BB4E-A48C0AF05E98}" srcId="{79F64CC5-B0A0-473A-A647-A8DB6562D23B}" destId="{0D2CAE51-F7AF-40E1-8793-485874ED03C6}" srcOrd="7" destOrd="0" parTransId="{E48FF9E8-4FA2-4ECF-9088-822DF183B89E}" sibTransId="{1DC1816A-1D85-49BB-A36B-49B826904319}"/>
    <dgm:cxn modelId="{2A189D9A-940A-4DC4-98C4-DFF467FA5CBC}" type="presOf" srcId="{501C80C4-3C37-4B06-AC2A-25F05322FDE0}" destId="{EE3CB678-3AF3-48EB-A9A3-4C9B3B638DF4}" srcOrd="0" destOrd="0" presId="urn:microsoft.com/office/officeart/2005/8/layout/list1"/>
    <dgm:cxn modelId="{62886DD8-17C1-447C-B87A-BA6A030CA36E}" type="presParOf" srcId="{EE3CB678-3AF3-48EB-A9A3-4C9B3B638DF4}" destId="{A787D67B-DDA1-4988-8415-DCD48FC3EA83}" srcOrd="0" destOrd="0" presId="urn:microsoft.com/office/officeart/2005/8/layout/list1"/>
    <dgm:cxn modelId="{1245FF69-F603-48C9-92AA-D3A692B63544}" type="presParOf" srcId="{A787D67B-DDA1-4988-8415-DCD48FC3EA83}" destId="{0797CEA2-9F9D-4159-A8DC-2F0D60611F3B}" srcOrd="0" destOrd="0" presId="urn:microsoft.com/office/officeart/2005/8/layout/list1"/>
    <dgm:cxn modelId="{25BC0F98-DFF7-4260-ACC4-81471C4F97A6}" type="presOf" srcId="{79F64CC5-B0A0-473A-A647-A8DB6562D23B}" destId="{0797CEA2-9F9D-4159-A8DC-2F0D60611F3B}" srcOrd="0" destOrd="0" presId="urn:microsoft.com/office/officeart/2005/8/layout/list1"/>
    <dgm:cxn modelId="{7E9C8F96-31F9-4864-A779-C064061216C3}" type="presParOf" srcId="{A787D67B-DDA1-4988-8415-DCD48FC3EA83}" destId="{2968AA41-C1D3-4EDF-9DB3-378F66B2FD39}" srcOrd="1" destOrd="0" presId="urn:microsoft.com/office/officeart/2005/8/layout/list1"/>
    <dgm:cxn modelId="{6824D66F-0269-4D32-A99A-38D80B47CB6C}" type="presOf" srcId="{79F64CC5-B0A0-473A-A647-A8DB6562D23B}" destId="{2968AA41-C1D3-4EDF-9DB3-378F66B2FD39}" srcOrd="0" destOrd="0" presId="urn:microsoft.com/office/officeart/2005/8/layout/list1"/>
    <dgm:cxn modelId="{AEF70EDB-9CED-4105-B430-696FCABE52A6}" type="presParOf" srcId="{EE3CB678-3AF3-48EB-A9A3-4C9B3B638DF4}" destId="{D61417B3-60F3-4BE3-8E8F-9CEC27ECBCDA}" srcOrd="1" destOrd="0" presId="urn:microsoft.com/office/officeart/2005/8/layout/list1"/>
    <dgm:cxn modelId="{3E64F6E1-4695-41C7-A725-0CF94B64B535}" type="presParOf" srcId="{EE3CB678-3AF3-48EB-A9A3-4C9B3B638DF4}" destId="{D167D85B-ED5F-4134-9F18-E6B4BAE0C614}" srcOrd="2" destOrd="0" presId="urn:microsoft.com/office/officeart/2005/8/layout/list1"/>
    <dgm:cxn modelId="{71735CC0-5746-4E8A-B37B-EC8FE35BB593}" type="presOf" srcId="{C1DEDF5D-0713-43CB-9E4A-1807BAC091D0}" destId="{D167D85B-ED5F-4134-9F18-E6B4BAE0C614}" srcOrd="0" destOrd="0" presId="urn:microsoft.com/office/officeart/2005/8/layout/list1"/>
    <dgm:cxn modelId="{9E6B0804-58A6-44EB-91B9-1462084E1118}" type="presOf" srcId="{7B01A233-51C4-48FC-A5EA-07ADD47AC446}" destId="{D167D85B-ED5F-4134-9F18-E6B4BAE0C614}" srcOrd="0" destOrd="1" presId="urn:microsoft.com/office/officeart/2005/8/layout/list1"/>
    <dgm:cxn modelId="{2BFC631E-595B-4381-B8CE-C7E30100415B}" type="presOf" srcId="{7FEE0B29-30FD-45C6-BC0E-2C805EADA6C1}" destId="{D167D85B-ED5F-4134-9F18-E6B4BAE0C614}" srcOrd="0" destOrd="2" presId="urn:microsoft.com/office/officeart/2005/8/layout/list1"/>
    <dgm:cxn modelId="{3D1B336E-D751-4D96-8754-2B01CEAB118F}" type="presOf" srcId="{84E334D8-76D4-4A10-9141-209B21573FA7}" destId="{D167D85B-ED5F-4134-9F18-E6B4BAE0C614}" srcOrd="0" destOrd="3" presId="urn:microsoft.com/office/officeart/2005/8/layout/list1"/>
    <dgm:cxn modelId="{58860997-4AE4-439C-B07A-E24C7D393F0A}" type="presOf" srcId="{57FDA270-BB32-4071-A3E5-AA444198F2AF}" destId="{D167D85B-ED5F-4134-9F18-E6B4BAE0C614}" srcOrd="0" destOrd="4" presId="urn:microsoft.com/office/officeart/2005/8/layout/list1"/>
    <dgm:cxn modelId="{5B47D2A0-713E-48F0-89CE-AAFD0C3C7CB6}" type="presOf" srcId="{C25E5682-3477-4446-9213-3DECC690D96F}" destId="{D167D85B-ED5F-4134-9F18-E6B4BAE0C614}" srcOrd="0" destOrd="5" presId="urn:microsoft.com/office/officeart/2005/8/layout/list1"/>
    <dgm:cxn modelId="{6A42EC11-4E39-4B02-82E8-B75D65C66564}" type="presOf" srcId="{0C7414B8-AE25-4A0F-B030-404A4226F9E9}" destId="{D167D85B-ED5F-4134-9F18-E6B4BAE0C614}" srcOrd="0" destOrd="6" presId="urn:microsoft.com/office/officeart/2005/8/layout/list1"/>
    <dgm:cxn modelId="{10B6FC4C-8CCD-4658-BC6A-A82A6C17C7AC}" type="presOf" srcId="{0D2CAE51-F7AF-40E1-8793-485874ED03C6}" destId="{D167D85B-ED5F-4134-9F18-E6B4BAE0C614}" srcOrd="0" destOrd="7"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01C80C4-3C37-4B06-AC2A-25F05322FDE0}" type="doc">
      <dgm:prSet loTypeId="list" loCatId="list" qsTypeId="urn:microsoft.com/office/officeart/2005/8/quickstyle/simple1" qsCatId="simple" csTypeId="urn:microsoft.com/office/officeart/2005/8/colors/accent1_2" csCatId="accent1" phldr="0"/>
      <dgm:spPr/>
      <dgm:t>
        <a:bodyPr/>
        <a:p>
          <a:endParaRPr lang="zh-CN" altLang="en-US"/>
        </a:p>
      </dgm:t>
    </dgm:pt>
    <dgm:pt modelId="{EE3CB678-3AF3-48EB-A9A3-4C9B3B638DF4}" type="pres">
      <dgm:prSet presAssocID="{501C80C4-3C37-4B06-AC2A-25F05322FDE0}" presName="linear" presStyleCnt="0">
        <dgm:presLayoutVars>
          <dgm:dir/>
          <dgm:animLvl val="lvl"/>
          <dgm:resizeHandles val="exact"/>
        </dgm:presLayoutVars>
      </dgm:prSet>
      <dgm:spPr/>
    </dgm:pt>
  </dgm:ptLst>
  <dgm:cxnLst>
    <dgm:cxn modelId="{0B27D6A1-C0C5-4966-A809-7D726BE2B410}" type="presOf" srcId="{501C80C4-3C37-4B06-AC2A-25F05322FDE0}" destId="{EE3CB678-3AF3-48EB-A9A3-4C9B3B638DF4}" srcOrd="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0904220" cy="2497455"/>
        <a:chOff x="0" y="0"/>
        <a:chExt cx="10904220" cy="2497455"/>
      </a:xfrm>
    </dsp:grpSpPr>
    <dsp:sp modelId="{67FF3BB9-6612-4697-87EE-EC66312779BE}">
      <dsp:nvSpPr>
        <dsp:cNvPr id="3" name="燕尾形 2"/>
        <dsp:cNvSpPr/>
      </dsp:nvSpPr>
      <dsp:spPr bwMode="white">
        <a:xfrm>
          <a:off x="0" y="659310"/>
          <a:ext cx="2947086" cy="1178835"/>
        </a:xfrm>
        <a:prstGeom prst="chevron">
          <a:avLst/>
        </a:prstGeom>
      </dsp:spPr>
      <dsp:style>
        <a:lnRef idx="2">
          <a:schemeClr val="lt1"/>
        </a:lnRef>
        <a:fillRef idx="1">
          <a:schemeClr val="accent1"/>
        </a:fillRef>
        <a:effectRef idx="0">
          <a:scrgbClr r="0" g="0" b="0"/>
        </a:effectRef>
        <a:fontRef idx="minor">
          <a:schemeClr val="lt1"/>
        </a:fontRef>
      </dsp:style>
      <dsp:txBody>
        <a:bodyPr vert="horz" wrap="square" lIns="100012" tIns="33337" rIns="33337" bIns="33337"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2002</a:t>
          </a:r>
          <a:r>
            <a:rPr lang="zh-CN" altLang="en-US">
              <a:latin typeface="Times New Roman" panose="02020603050405020304" charset="0"/>
              <a:cs typeface="Times New Roman" panose="02020603050405020304" charset="0"/>
            </a:rPr>
            <a:t>年颁布</a:t>
          </a:r>
          <a:endParaRPr lang="zh-CN" altLang="en-US">
            <a:latin typeface="Times New Roman" panose="02020603050405020304" charset="0"/>
            <a:cs typeface="Times New Roman" panose="02020603050405020304" charset="0"/>
          </a:endParaRPr>
        </a:p>
      </dsp:txBody>
      <dsp:txXfrm>
        <a:off x="0" y="659310"/>
        <a:ext cx="2947086" cy="1178835"/>
      </dsp:txXfrm>
    </dsp:sp>
    <dsp:sp modelId="{D3000CD6-B08B-4D3B-8D2A-7F1C26A23961}">
      <dsp:nvSpPr>
        <dsp:cNvPr id="4" name="燕尾形 3"/>
        <dsp:cNvSpPr/>
      </dsp:nvSpPr>
      <dsp:spPr bwMode="white">
        <a:xfrm>
          <a:off x="2652378" y="659310"/>
          <a:ext cx="2947086" cy="1178835"/>
        </a:xfrm>
        <a:prstGeom prst="chevron">
          <a:avLst/>
        </a:prstGeom>
      </dsp:spPr>
      <dsp:style>
        <a:lnRef idx="2">
          <a:schemeClr val="lt1"/>
        </a:lnRef>
        <a:fillRef idx="1">
          <a:schemeClr val="accent1"/>
        </a:fillRef>
        <a:effectRef idx="0">
          <a:scrgbClr r="0" g="0" b="0"/>
        </a:effectRef>
        <a:fontRef idx="minor">
          <a:schemeClr val="lt1"/>
        </a:fontRef>
      </dsp:style>
      <dsp:txBody>
        <a:bodyPr vert="horz" wrap="square" lIns="100012" tIns="33337" rIns="33337" bIns="33337"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2009</a:t>
          </a:r>
          <a:r>
            <a:rPr lang="zh-CN" altLang="en-US">
              <a:latin typeface="Times New Roman" panose="02020603050405020304" charset="0"/>
              <a:cs typeface="Times New Roman" panose="02020603050405020304" charset="0"/>
            </a:rPr>
            <a:t>年</a:t>
          </a:r>
          <a:endParaRPr lang="zh-CN" altLang="en-US">
            <a:latin typeface="Times New Roman" panose="02020603050405020304" charset="0"/>
            <a:cs typeface="Times New Roman" panose="02020603050405020304" charset="0"/>
          </a:endParaRPr>
        </a:p>
        <a:p>
          <a:pPr lvl="0">
            <a:lnSpc>
              <a:spcPct val="100000"/>
            </a:lnSpc>
            <a:spcBef>
              <a:spcPct val="0"/>
            </a:spcBef>
            <a:spcAft>
              <a:spcPct val="35000"/>
            </a:spcAft>
          </a:pPr>
          <a:r>
            <a:rPr lang="zh-CN" altLang="en-US">
              <a:latin typeface="Times New Roman" panose="02020603050405020304" charset="0"/>
              <a:cs typeface="Times New Roman" panose="02020603050405020304" charset="0"/>
            </a:rPr>
            <a:t>第一次修正</a:t>
          </a:r>
          <a:endParaRPr lang="zh-CN" altLang="en-US">
            <a:latin typeface="Times New Roman" panose="02020603050405020304" charset="0"/>
            <a:cs typeface="Times New Roman" panose="02020603050405020304" charset="0"/>
          </a:endParaRPr>
        </a:p>
      </dsp:txBody>
      <dsp:txXfrm>
        <a:off x="2652378" y="659310"/>
        <a:ext cx="2947086" cy="1178835"/>
      </dsp:txXfrm>
    </dsp:sp>
    <dsp:sp modelId="{74437C11-3810-488A-B265-8C8037793D77}">
      <dsp:nvSpPr>
        <dsp:cNvPr id="5" name="燕尾形 4"/>
        <dsp:cNvSpPr/>
      </dsp:nvSpPr>
      <dsp:spPr bwMode="white">
        <a:xfrm>
          <a:off x="5304756" y="659310"/>
          <a:ext cx="2947086" cy="1178835"/>
        </a:xfrm>
        <a:prstGeom prst="chevron">
          <a:avLst/>
        </a:prstGeom>
      </dsp:spPr>
      <dsp:style>
        <a:lnRef idx="2">
          <a:schemeClr val="lt1"/>
        </a:lnRef>
        <a:fillRef idx="1">
          <a:schemeClr val="accent1"/>
        </a:fillRef>
        <a:effectRef idx="0">
          <a:scrgbClr r="0" g="0" b="0"/>
        </a:effectRef>
        <a:fontRef idx="minor">
          <a:schemeClr val="lt1"/>
        </a:fontRef>
      </dsp:style>
      <dsp:txBody>
        <a:bodyPr vert="horz" wrap="square" lIns="100012" tIns="33337" rIns="33337" bIns="33337"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2014</a:t>
          </a:r>
          <a:r>
            <a:rPr lang="zh-CN" altLang="en-US">
              <a:latin typeface="Times New Roman" panose="02020603050405020304" charset="0"/>
              <a:cs typeface="Times New Roman" panose="02020603050405020304" charset="0"/>
            </a:rPr>
            <a:t>年</a:t>
          </a:r>
          <a:endParaRPr lang="zh-CN" altLang="en-US">
            <a:latin typeface="Times New Roman" panose="02020603050405020304" charset="0"/>
            <a:cs typeface="Times New Roman" panose="02020603050405020304" charset="0"/>
          </a:endParaRPr>
        </a:p>
        <a:p>
          <a:pPr lvl="0">
            <a:lnSpc>
              <a:spcPct val="100000"/>
            </a:lnSpc>
            <a:spcBef>
              <a:spcPct val="0"/>
            </a:spcBef>
            <a:spcAft>
              <a:spcPct val="35000"/>
            </a:spcAft>
          </a:pPr>
          <a:r>
            <a:rPr lang="zh-CN" altLang="en-US">
              <a:latin typeface="Times New Roman" panose="02020603050405020304" charset="0"/>
              <a:cs typeface="Times New Roman" panose="02020603050405020304" charset="0"/>
            </a:rPr>
            <a:t>第二次修正</a:t>
          </a:r>
          <a:endParaRPr lang="zh-CN" altLang="en-US">
            <a:latin typeface="Times New Roman" panose="02020603050405020304" charset="0"/>
            <a:cs typeface="Times New Roman" panose="02020603050405020304" charset="0"/>
          </a:endParaRPr>
        </a:p>
      </dsp:txBody>
      <dsp:txXfrm>
        <a:off x="5304756" y="659310"/>
        <a:ext cx="2947086" cy="1178835"/>
      </dsp:txXfrm>
    </dsp:sp>
    <dsp:sp modelId="{3EFA35C8-4169-4691-AC2A-6766803EDB96}">
      <dsp:nvSpPr>
        <dsp:cNvPr id="6" name="燕尾形 5"/>
        <dsp:cNvSpPr/>
      </dsp:nvSpPr>
      <dsp:spPr bwMode="white">
        <a:xfrm>
          <a:off x="7957134" y="659310"/>
          <a:ext cx="2947086" cy="1178835"/>
        </a:xfrm>
        <a:prstGeom prst="chevron">
          <a:avLst/>
        </a:prstGeom>
      </dsp:spPr>
      <dsp:style>
        <a:lnRef idx="2">
          <a:schemeClr val="lt1"/>
        </a:lnRef>
        <a:fillRef idx="1">
          <a:schemeClr val="accent1"/>
        </a:fillRef>
        <a:effectRef idx="0">
          <a:scrgbClr r="0" g="0" b="0"/>
        </a:effectRef>
        <a:fontRef idx="minor">
          <a:schemeClr val="lt1"/>
        </a:fontRef>
      </dsp:style>
      <dsp:txBody>
        <a:bodyPr vert="horz" wrap="square" lIns="100012" tIns="33337" rIns="33337" bIns="33337"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b="1">
              <a:solidFill>
                <a:schemeClr val="bg2"/>
              </a:solidFill>
              <a:latin typeface="Times New Roman" panose="02020603050405020304" charset="0"/>
              <a:cs typeface="Times New Roman" panose="02020603050405020304" charset="0"/>
            </a:rPr>
            <a:t>2021</a:t>
          </a:r>
          <a:r>
            <a:rPr lang="zh-CN" altLang="en-US" b="1">
              <a:solidFill>
                <a:schemeClr val="bg2"/>
              </a:solidFill>
              <a:latin typeface="Times New Roman" panose="02020603050405020304" charset="0"/>
              <a:cs typeface="Times New Roman" panose="02020603050405020304" charset="0"/>
            </a:rPr>
            <a:t>年</a:t>
          </a:r>
          <a:endParaRPr lang="zh-CN" altLang="en-US" b="1">
            <a:solidFill>
              <a:schemeClr val="bg2"/>
            </a:solidFill>
            <a:latin typeface="Times New Roman" panose="02020603050405020304" charset="0"/>
            <a:cs typeface="Times New Roman" panose="02020603050405020304" charset="0"/>
          </a:endParaRPr>
        </a:p>
        <a:p>
          <a:pPr lvl="0">
            <a:lnSpc>
              <a:spcPct val="100000"/>
            </a:lnSpc>
            <a:spcBef>
              <a:spcPct val="0"/>
            </a:spcBef>
            <a:spcAft>
              <a:spcPct val="35000"/>
            </a:spcAft>
          </a:pPr>
          <a:r>
            <a:rPr lang="zh-CN" altLang="en-US" b="1">
              <a:solidFill>
                <a:schemeClr val="bg2"/>
              </a:solidFill>
              <a:latin typeface="Times New Roman" panose="02020603050405020304" charset="0"/>
              <a:cs typeface="Times New Roman" panose="02020603050405020304" charset="0"/>
            </a:rPr>
            <a:t>第三次修正</a:t>
          </a:r>
          <a:endParaRPr lang="zh-CN" altLang="en-US" b="1">
            <a:solidFill>
              <a:schemeClr val="bg2"/>
            </a:solidFill>
            <a:latin typeface="Times New Roman" panose="02020603050405020304" charset="0"/>
            <a:cs typeface="Times New Roman" panose="02020603050405020304" charset="0"/>
          </a:endParaRPr>
        </a:p>
      </dsp:txBody>
      <dsp:txXfrm>
        <a:off x="7957134" y="659310"/>
        <a:ext cx="2947086" cy="1178835"/>
      </dsp:txXfrm>
    </dsp:sp>
  </dsp:spTree>
</dsp:drawing>
</file>

<file path=ppt/diagrams/drawing10.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178665" cy="3237865"/>
        <a:chOff x="0" y="0"/>
        <a:chExt cx="12178665" cy="3237865"/>
      </a:xfrm>
    </dsp:grpSpPr>
    <dsp:sp modelId="{D167D85B-ED5F-4134-9F18-E6B4BAE0C614}">
      <dsp:nvSpPr>
        <dsp:cNvPr id="5" name="矩形 4"/>
        <dsp:cNvSpPr/>
      </dsp:nvSpPr>
      <dsp:spPr bwMode="white">
        <a:xfrm>
          <a:off x="0" y="290807"/>
          <a:ext cx="12178665" cy="11271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从</a:t>
          </a:r>
          <a:r>
            <a:rPr lang="zh-CN" sz="2000" dirty="0">
              <a:solidFill>
                <a:schemeClr val="dk1"/>
              </a:solidFill>
              <a:latin typeface="仿宋_GB2312" panose="02010609030101010101" charset="-122"/>
              <a:ea typeface="仿宋_GB2312" panose="02010609030101010101" charset="-122"/>
              <a:cs typeface="宋体"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遵守本单位的安全生产规章制度和操作规程，服从管理，正确佩戴和使用劳动防护用品。</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dsp:txBody>
      <dsp:txXfrm>
        <a:off x="0" y="290807"/>
        <a:ext cx="12178665" cy="1127125"/>
      </dsp:txXfrm>
    </dsp:sp>
    <dsp:sp modelId="{2968AA41-C1D3-4EDF-9DB3-378F66B2FD39}">
      <dsp:nvSpPr>
        <dsp:cNvPr id="4" name="圆角矩形 3"/>
        <dsp:cNvSpPr/>
      </dsp:nvSpPr>
      <dsp:spPr bwMode="white">
        <a:xfrm>
          <a:off x="608933" y="25127"/>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ea"/>
              <a:ea typeface="+mj-ea"/>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ea"/>
              <a:ea typeface="+mj-ea"/>
              <a:cs typeface="宋体" pitchFamily="2" charset="-122"/>
              <a:sym typeface="+mn-ea"/>
            </a:rPr>
            <a:t>》</a:t>
          </a:r>
          <a:r>
            <a:rPr lang="zh-CN" sz="2000" b="1" spc="400" dirty="0">
              <a:latin typeface="仿宋_GB2312" panose="02010609030101010101" charset="-122"/>
              <a:ea typeface="仿宋_GB2312" panose="02010609030101010101" charset="-122"/>
              <a:cs typeface="宋体" pitchFamily="2" charset="-122"/>
              <a:sym typeface="+mn-ea"/>
            </a:rPr>
            <a:t>第五十七条</a:t>
          </a:r>
          <a:endParaRPr lang="zh-CN" sz="2000" b="1" spc="400" dirty="0">
            <a:latin typeface="仿宋_GB2312" panose="02010609030101010101" charset="-122"/>
            <a:ea typeface="仿宋_GB2312" panose="02010609030101010101" charset="-122"/>
            <a:cs typeface="宋体" pitchFamily="2" charset="-122"/>
            <a:sym typeface="+mn-ea"/>
          </a:endParaRPr>
        </a:p>
      </dsp:txBody>
      <dsp:txXfrm>
        <a:off x="608933" y="25127"/>
        <a:ext cx="8525066" cy="531360"/>
      </dsp:txXfrm>
    </dsp:sp>
    <dsp:sp modelId="{6B4B0D2A-F76A-4881-A678-1599A9C1764F}">
      <dsp:nvSpPr>
        <dsp:cNvPr id="8" name="矩形 7"/>
        <dsp:cNvSpPr/>
      </dsp:nvSpPr>
      <dsp:spPr bwMode="white">
        <a:xfrm>
          <a:off x="0" y="1780812"/>
          <a:ext cx="12178665" cy="14319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不服从管理，违反安全生产规章制度或者操作规程的，由生产经营单位给予批评教育，依照有关规章制度给予处分；构成犯罪的，依照刑法有关规定追究刑事责任。</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1780812"/>
        <a:ext cx="12178665" cy="1431925"/>
      </dsp:txXfrm>
    </dsp:sp>
    <dsp:sp modelId="{48FABA9F-C289-434B-8864-E8FC1B5C2F60}">
      <dsp:nvSpPr>
        <dsp:cNvPr id="7" name="圆角矩形 6"/>
        <dsp:cNvSpPr/>
      </dsp:nvSpPr>
      <dsp:spPr bwMode="white">
        <a:xfrm>
          <a:off x="608933" y="1515133"/>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lt"/>
              <a:ea typeface="仿宋_GB2312" panose="02010609030101010101" charset="-122"/>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lt"/>
              <a:ea typeface="仿宋_GB2312" panose="02010609030101010101" charset="-122"/>
              <a:cs typeface="宋体" pitchFamily="2" charset="-122"/>
              <a:sym typeface="+mn-ea"/>
            </a:rPr>
            <a:t>》第一百零七条</a:t>
          </a:r>
          <a:endParaRPr lang="zh-CN" sz="2000" b="1" spc="400" dirty="0">
            <a:latin typeface="+mj-lt"/>
            <a:ea typeface="仿宋_GB2312" panose="02010609030101010101" charset="-122"/>
            <a:cs typeface="宋体" pitchFamily="2" charset="-122"/>
            <a:sym typeface="+mn-ea"/>
          </a:endParaRPr>
        </a:p>
      </dsp:txBody>
      <dsp:txXfrm>
        <a:off x="608933" y="1515133"/>
        <a:ext cx="8525066" cy="531360"/>
      </dsp:txXfrm>
    </dsp:sp>
    <dsp:sp modelId="{0797CEA2-9F9D-4159-A8DC-2F0D60611F3B}">
      <dsp:nvSpPr>
        <dsp:cNvPr id="3" name="矩形 2" hidden="true"/>
        <dsp:cNvSpPr/>
      </dsp:nvSpPr>
      <dsp:spPr>
        <a:xfrm>
          <a:off x="0" y="25127"/>
          <a:ext cx="608933" cy="531360"/>
        </a:xfrm>
        <a:prstGeom prst="rect">
          <a:avLst/>
        </a:prstGeom>
      </dsp:spPr>
      <dsp:txXfrm>
        <a:off x="0" y="25127"/>
        <a:ext cx="608933" cy="531360"/>
      </dsp:txXfrm>
    </dsp:sp>
    <dsp:sp modelId="{3559B5A5-3E91-49F5-A868-297DBB575668}">
      <dsp:nvSpPr>
        <dsp:cNvPr id="6" name="矩形 5" hidden="true"/>
        <dsp:cNvSpPr/>
      </dsp:nvSpPr>
      <dsp:spPr>
        <a:xfrm>
          <a:off x="0" y="1515133"/>
          <a:ext cx="608933" cy="531360"/>
        </a:xfrm>
        <a:prstGeom prst="rect">
          <a:avLst/>
        </a:prstGeom>
      </dsp:spPr>
      <dsp:txXfrm>
        <a:off x="0" y="1515133"/>
        <a:ext cx="608933" cy="531360"/>
      </dsp:txXfrm>
    </dsp:sp>
  </dsp:spTree>
</dsp:drawing>
</file>

<file path=ppt/diagrams/drawing1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451080" cy="1687195"/>
        <a:chOff x="0" y="0"/>
        <a:chExt cx="12451080" cy="1687195"/>
      </a:xfrm>
    </dsp:grpSpPr>
    <dsp:sp modelId="{F855875C-E8B4-4273-8C6C-6A8EC3091B3C}">
      <dsp:nvSpPr>
        <dsp:cNvPr id="11" name="矩形 10"/>
        <dsp:cNvSpPr/>
      </dsp:nvSpPr>
      <dsp:spPr bwMode="white">
        <a:xfrm>
          <a:off x="0" y="341507"/>
          <a:ext cx="12451080" cy="1343660"/>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66342" tIns="479044" rIns="966342"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pPr lvl="1">
            <a:lnSpc>
              <a:spcPct val="100000"/>
            </a:lnSpc>
            <a:spcBef>
              <a:spcPct val="0"/>
            </a:spcBef>
            <a:spcAft>
              <a:spcPct val="15000"/>
            </a:spcAft>
            <a:buChar char="•"/>
          </a:pPr>
          <a:r>
            <a:rPr>
              <a:solidFill>
                <a:schemeClr val="dk1"/>
              </a:solidFill>
              <a:latin typeface="仿宋" panose="02010609060101010101" charset="-122"/>
              <a:ea typeface="仿宋" panose="02010609060101010101" charset="-122"/>
              <a:sym typeface="+mn-ea"/>
            </a:rPr>
            <a:t>生</a:t>
          </a:r>
          <a:r>
            <a:rPr>
              <a:solidFill>
                <a:schemeClr val="dk1"/>
              </a:solidFill>
              <a:latin typeface="仿宋" panose="02010609060101010101" charset="-122"/>
              <a:ea typeface="仿宋" panose="02010609060101010101" charset="-122"/>
              <a:sym typeface="+mn-ea"/>
            </a:rPr>
            <a:t>产</a:t>
          </a:r>
          <a:r>
            <a:rPr>
              <a:solidFill>
                <a:schemeClr val="dk1"/>
              </a:solidFill>
              <a:latin typeface="仿宋_GB2312" panose="02010609030101010101" charset="-122"/>
              <a:ea typeface="仿宋_GB2312" panose="02010609030101010101" charset="-122"/>
              <a:sym typeface="+mn-ea"/>
            </a:rPr>
            <a:t>经营单位的主要负责人是本单位安全生产第一责任人，对本单位的安全生产工作全面</a:t>
          </a:r>
          <a:r>
            <a:rPr>
              <a:solidFill>
                <a:schemeClr val="dk1"/>
              </a:solidFill>
              <a:latin typeface="仿宋_GB2312" panose="02010609030101010101" charset="-122"/>
              <a:ea typeface="仿宋_GB2312" panose="02010609030101010101" charset="-122"/>
              <a:sym typeface="+mn-ea"/>
            </a:rPr>
            <a:t>负责。其他负责人对职责范围内的安全生产工作负责。</a:t>
          </a:r>
          <a:endParaRPr>
            <a:solidFill>
              <a:schemeClr val="dk1"/>
            </a:solidFill>
            <a:latin typeface="仿宋_GB2312" panose="02010609030101010101" charset="-122"/>
            <a:ea typeface="仿宋_GB2312" panose="02010609030101010101" charset="-122"/>
          </a:endParaRPr>
        </a:p>
      </dsp:txBody>
      <dsp:txXfrm>
        <a:off x="0" y="341507"/>
        <a:ext cx="12451080" cy="1343660"/>
      </dsp:txXfrm>
    </dsp:sp>
    <dsp:sp modelId="{F8B30F84-9FC1-4455-B8FC-CA5DC2189586}">
      <dsp:nvSpPr>
        <dsp:cNvPr id="10" name="圆角矩形 9"/>
        <dsp:cNvSpPr/>
      </dsp:nvSpPr>
      <dsp:spPr bwMode="white">
        <a:xfrm>
          <a:off x="622554" y="2027"/>
          <a:ext cx="8715756" cy="6789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9434" tIns="0" rIns="329434"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sz="2400" b="1">
              <a:latin typeface="仿宋" panose="02010609060101010101" charset="-122"/>
              <a:ea typeface="仿宋" panose="02010609060101010101" charset="-122"/>
              <a:sym typeface="+mn-ea"/>
            </a:rPr>
            <a:t>《</a:t>
          </a:r>
          <a:r>
            <a:rPr sz="2400" b="1">
              <a:latin typeface="仿宋" panose="02010609060101010101" charset="-122"/>
              <a:ea typeface="仿宋" panose="02010609060101010101" charset="-122"/>
              <a:sym typeface="+mn-ea"/>
            </a:rPr>
            <a:t>中</a:t>
          </a:r>
          <a:r>
            <a:rPr lang="zh-CN" sz="24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400" b="1" spc="400" dirty="0">
              <a:latin typeface="+mj-ea"/>
              <a:ea typeface="+mj-ea"/>
              <a:cs typeface="宋体" panose="02010600030101010101" pitchFamily="2" charset="-122"/>
              <a:sym typeface="+mn-ea"/>
            </a:rPr>
            <a:t>》</a:t>
          </a:r>
          <a:r>
            <a:rPr lang="zh-CN" sz="2400" b="1" spc="400" dirty="0">
              <a:latin typeface="仿宋_GB2312" panose="02010609030101010101" charset="-122"/>
              <a:ea typeface="仿宋_GB2312" panose="02010609030101010101" charset="-122"/>
              <a:cs typeface="宋体" panose="02010600030101010101" pitchFamily="2" charset="-122"/>
              <a:sym typeface="+mn-ea"/>
            </a:rPr>
            <a:t>第五条</a:t>
          </a:r>
          <a:endParaRPr lang="zh-CN" altLang="en-US" sz="2400" b="1" spc="400" dirty="0">
            <a:latin typeface="仿宋_GB2312" panose="02010609030101010101" charset="-122"/>
            <a:ea typeface="仿宋_GB2312" panose="02010609030101010101" charset="-122"/>
            <a:cs typeface="宋体" panose="02010600030101010101" pitchFamily="2" charset="-122"/>
            <a:sym typeface="+mn-ea"/>
          </a:endParaRPr>
        </a:p>
      </dsp:txBody>
      <dsp:txXfrm>
        <a:off x="622554" y="2027"/>
        <a:ext cx="8715756" cy="678960"/>
      </dsp:txXfrm>
    </dsp:sp>
    <dsp:sp modelId="{09CBCBA7-E2EE-4654-BCFB-AB2C2D77E66B}">
      <dsp:nvSpPr>
        <dsp:cNvPr id="9" name="矩形 8" hidden="1"/>
        <dsp:cNvSpPr/>
      </dsp:nvSpPr>
      <dsp:spPr>
        <a:xfrm>
          <a:off x="0" y="2027"/>
          <a:ext cx="622554" cy="678960"/>
        </a:xfrm>
        <a:prstGeom prst="rect">
          <a:avLst/>
        </a:prstGeom>
      </dsp:spPr>
      <dsp:txXfrm>
        <a:off x="0" y="2027"/>
        <a:ext cx="622554" cy="6789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178665" cy="3237865"/>
        <a:chOff x="0" y="0"/>
        <a:chExt cx="12178665" cy="3237865"/>
      </a:xfrm>
    </dsp:grpSpPr>
    <dsp:sp modelId="{D167D85B-ED5F-4134-9F18-E6B4BAE0C614}">
      <dsp:nvSpPr>
        <dsp:cNvPr id="5" name="矩形 4"/>
        <dsp:cNvSpPr/>
      </dsp:nvSpPr>
      <dsp:spPr bwMode="white">
        <a:xfrm>
          <a:off x="0" y="290807"/>
          <a:ext cx="12178665" cy="11271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从</a:t>
          </a:r>
          <a:r>
            <a:rPr lang="zh-CN" sz="2000" dirty="0">
              <a:solidFill>
                <a:schemeClr val="dk1"/>
              </a:solidFill>
              <a:latin typeface="仿宋_GB2312" panose="02010609030101010101" charset="-122"/>
              <a:ea typeface="仿宋_GB2312" panose="02010609030101010101" charset="-122"/>
              <a:cs typeface="宋体"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遵守本单位的安全生产规章制度和操作规程，服从管理，正确佩戴和使用劳动防护用品。</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dsp:txBody>
      <dsp:txXfrm>
        <a:off x="0" y="290807"/>
        <a:ext cx="12178665" cy="1127125"/>
      </dsp:txXfrm>
    </dsp:sp>
    <dsp:sp modelId="{2968AA41-C1D3-4EDF-9DB3-378F66B2FD39}">
      <dsp:nvSpPr>
        <dsp:cNvPr id="4" name="圆角矩形 3"/>
        <dsp:cNvSpPr/>
      </dsp:nvSpPr>
      <dsp:spPr bwMode="white">
        <a:xfrm>
          <a:off x="608933" y="25127"/>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ea"/>
              <a:ea typeface="+mj-ea"/>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ea"/>
              <a:ea typeface="+mj-ea"/>
              <a:cs typeface="宋体" pitchFamily="2" charset="-122"/>
              <a:sym typeface="+mn-ea"/>
            </a:rPr>
            <a:t>》</a:t>
          </a:r>
          <a:r>
            <a:rPr lang="zh-CN" sz="2000" b="1" spc="400" dirty="0">
              <a:latin typeface="仿宋_GB2312" panose="02010609030101010101" charset="-122"/>
              <a:ea typeface="仿宋_GB2312" panose="02010609030101010101" charset="-122"/>
              <a:cs typeface="宋体" pitchFamily="2" charset="-122"/>
              <a:sym typeface="+mn-ea"/>
            </a:rPr>
            <a:t>第五十七条</a:t>
          </a:r>
          <a:endParaRPr lang="zh-CN" sz="2000" b="1" spc="400" dirty="0">
            <a:latin typeface="仿宋_GB2312" panose="02010609030101010101" charset="-122"/>
            <a:ea typeface="仿宋_GB2312" panose="02010609030101010101" charset="-122"/>
            <a:cs typeface="宋体" pitchFamily="2" charset="-122"/>
            <a:sym typeface="+mn-ea"/>
          </a:endParaRPr>
        </a:p>
      </dsp:txBody>
      <dsp:txXfrm>
        <a:off x="608933" y="25127"/>
        <a:ext cx="8525066" cy="531360"/>
      </dsp:txXfrm>
    </dsp:sp>
    <dsp:sp modelId="{6B4B0D2A-F76A-4881-A678-1599A9C1764F}">
      <dsp:nvSpPr>
        <dsp:cNvPr id="8" name="矩形 7"/>
        <dsp:cNvSpPr/>
      </dsp:nvSpPr>
      <dsp:spPr bwMode="white">
        <a:xfrm>
          <a:off x="0" y="1780812"/>
          <a:ext cx="12178665" cy="14319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不服从管理，违反安全生产规章制度或者操作规程的，由生产经营单位给予批评教育，依照有关规章制度给予处分；构成犯罪的，依照刑法有关规定追究刑事责任。</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1780812"/>
        <a:ext cx="12178665" cy="1431925"/>
      </dsp:txXfrm>
    </dsp:sp>
    <dsp:sp modelId="{48FABA9F-C289-434B-8864-E8FC1B5C2F60}">
      <dsp:nvSpPr>
        <dsp:cNvPr id="7" name="圆角矩形 6"/>
        <dsp:cNvSpPr/>
      </dsp:nvSpPr>
      <dsp:spPr bwMode="white">
        <a:xfrm>
          <a:off x="608933" y="1515133"/>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lt"/>
              <a:ea typeface="仿宋_GB2312" panose="02010609030101010101" charset="-122"/>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lt"/>
              <a:ea typeface="仿宋_GB2312" panose="02010609030101010101" charset="-122"/>
              <a:cs typeface="宋体" pitchFamily="2" charset="-122"/>
              <a:sym typeface="+mn-ea"/>
            </a:rPr>
            <a:t>》第一百零七条</a:t>
          </a:r>
          <a:endParaRPr lang="zh-CN" sz="2000" b="1" spc="400" dirty="0">
            <a:latin typeface="+mj-lt"/>
            <a:ea typeface="仿宋_GB2312" panose="02010609030101010101" charset="-122"/>
            <a:cs typeface="宋体" pitchFamily="2" charset="-122"/>
            <a:sym typeface="+mn-ea"/>
          </a:endParaRPr>
        </a:p>
      </dsp:txBody>
      <dsp:txXfrm>
        <a:off x="608933" y="1515133"/>
        <a:ext cx="8525066" cy="531360"/>
      </dsp:txXfrm>
    </dsp:sp>
    <dsp:sp modelId="{0797CEA2-9F9D-4159-A8DC-2F0D60611F3B}">
      <dsp:nvSpPr>
        <dsp:cNvPr id="3" name="矩形 2" hidden="true"/>
        <dsp:cNvSpPr/>
      </dsp:nvSpPr>
      <dsp:spPr>
        <a:xfrm>
          <a:off x="0" y="25127"/>
          <a:ext cx="608933" cy="531360"/>
        </a:xfrm>
        <a:prstGeom prst="rect">
          <a:avLst/>
        </a:prstGeom>
      </dsp:spPr>
      <dsp:txXfrm>
        <a:off x="0" y="25127"/>
        <a:ext cx="608933" cy="531360"/>
      </dsp:txXfrm>
    </dsp:sp>
    <dsp:sp modelId="{3559B5A5-3E91-49F5-A868-297DBB575668}">
      <dsp:nvSpPr>
        <dsp:cNvPr id="6" name="矩形 5" hidden="true"/>
        <dsp:cNvSpPr/>
      </dsp:nvSpPr>
      <dsp:spPr>
        <a:xfrm>
          <a:off x="0" y="1515133"/>
          <a:ext cx="608933" cy="531360"/>
        </a:xfrm>
        <a:prstGeom prst="rect">
          <a:avLst/>
        </a:prstGeom>
      </dsp:spPr>
      <dsp:txXfrm>
        <a:off x="0" y="1515133"/>
        <a:ext cx="608933" cy="531360"/>
      </dsp:txXfrm>
    </dsp:sp>
  </dsp:spTree>
</dsp:drawing>
</file>

<file path=ppt/diagrams/drawing1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759690" cy="4257040"/>
        <a:chOff x="0" y="0"/>
        <a:chExt cx="12759690" cy="4257040"/>
      </a:xfrm>
    </dsp:grpSpPr>
    <dsp:sp modelId="{1F055725-8984-42CB-98CB-8E7728DD5EAB}">
      <dsp:nvSpPr>
        <dsp:cNvPr id="5" name="矩形 4"/>
        <dsp:cNvSpPr/>
      </dsp:nvSpPr>
      <dsp:spPr bwMode="white">
        <a:xfrm>
          <a:off x="0" y="287540"/>
          <a:ext cx="12759690" cy="3962400"/>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90293" tIns="395731" rIns="990293" bIns="142240" anchor="t"/>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marL="228600" lvl="1" indent="-228600" algn="just">
            <a:lnSpc>
              <a:spcPct val="100000"/>
            </a:lnSpc>
            <a:spcBef>
              <a:spcPct val="0"/>
            </a:spcBef>
            <a:spcAft>
              <a:spcPct val="15000"/>
            </a:spcAft>
            <a:buChar char="•"/>
          </a:pPr>
          <a:r>
            <a:rPr sz="2000">
              <a:solidFill>
                <a:schemeClr val="dk1"/>
              </a:solidFill>
              <a:latin typeface="仿宋" panose="02010609060101010101" charset="-122"/>
              <a:ea typeface="仿宋" panose="02010609060101010101" charset="-122"/>
            </a:rPr>
            <a:t>生产经营单位的安全生产管理机构以及安全生产管理人员履行下列职责：</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（一）组织或者参与拟订本单位安全生产规章制度、操作规程和生产安全事故应急救援预案；</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（二）组织或者参与本单位安全生产教育和培训，如实记录安全生产教育和培训情况；</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（三）组织开展危险源辨识和评估，督促落实本单位重大危险源的安全管理措施；</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（四）组织或者参与本单位应急救援演练；</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（五）检查本单位的安全生产状况，及时排查生产安全事故隐患，提出改进安全生产管理的建议；</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（六）制止和纠正违章指挥、强令冒险作业、违反操作规程的行为；</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（七）督促落实本单位安全生产整改措施。</a:t>
          </a:r>
          <a:endParaRPr sz="2000">
            <a:solidFill>
              <a:schemeClr val="dk1"/>
            </a:solidFill>
            <a:latin typeface="仿宋" panose="02010609060101010101" charset="-122"/>
            <a:ea typeface="仿宋" panose="02010609060101010101" charset="-122"/>
          </a:endParaRPr>
        </a:p>
        <a:p>
          <a:pPr marL="228600" lvl="1" indent="-228600" algn="just">
            <a:lnSpc>
              <a:spcPct val="100000"/>
            </a:lnSpc>
            <a:spcBef>
              <a:spcPct val="0"/>
            </a:spcBef>
            <a:spcAft>
              <a:spcPct val="15000"/>
            </a:spcAft>
          </a:pPr>
          <a:r>
            <a:rPr sz="2000">
              <a:solidFill>
                <a:schemeClr val="dk1"/>
              </a:solidFill>
              <a:latin typeface="仿宋" panose="02010609060101010101" charset="-122"/>
              <a:ea typeface="仿宋" panose="02010609060101010101" charset="-122"/>
            </a:rPr>
            <a:t>    </a:t>
          </a:r>
          <a:r>
            <a:rPr sz="2000">
              <a:solidFill>
                <a:schemeClr val="dk1"/>
              </a:solidFill>
              <a:latin typeface="仿宋" panose="02010609060101010101" charset="-122"/>
              <a:ea typeface="仿宋" panose="02010609060101010101" charset="-122"/>
            </a:rPr>
            <a:t>生产经营单位可以设置专职安全生产分管负责人，协助本单位主要负责人履行安全生产管理职责。</a:t>
          </a:r>
          <a:endParaRPr sz="2000">
            <a:solidFill>
              <a:schemeClr val="dk1"/>
            </a:solidFill>
            <a:latin typeface="仿宋" panose="02010609060101010101" charset="-122"/>
            <a:ea typeface="仿宋" panose="02010609060101010101" charset="-122"/>
          </a:endParaRPr>
        </a:p>
      </dsp:txBody>
      <dsp:txXfrm>
        <a:off x="0" y="287540"/>
        <a:ext cx="12759690" cy="3962400"/>
      </dsp:txXfrm>
    </dsp:sp>
    <dsp:sp modelId="{D0971512-D8E1-4E4B-89F4-FF2EB164C196}">
      <dsp:nvSpPr>
        <dsp:cNvPr id="4" name="圆角矩形 3"/>
        <dsp:cNvSpPr/>
      </dsp:nvSpPr>
      <dsp:spPr bwMode="white">
        <a:xfrm>
          <a:off x="637985" y="7100"/>
          <a:ext cx="8931783" cy="56088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37600" tIns="0" rIns="337600" bIns="0" anchor="ctr"/>
        <a:lstStyle>
          <a:lvl1pPr algn="l">
            <a:defRPr sz="19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buNone/>
          </a:pPr>
          <a:r>
            <a:rPr sz="2000">
              <a:latin typeface="仿宋" panose="02010609060101010101" charset="-122"/>
              <a:ea typeface="仿宋" panose="02010609060101010101" charset="-122"/>
              <a:sym typeface="+mn-ea"/>
            </a:rPr>
            <a:t>《</a:t>
          </a:r>
          <a:r>
            <a:rPr sz="2000">
              <a:latin typeface="仿宋" panose="02010609060101010101" charset="-122"/>
              <a:ea typeface="仿宋" panose="02010609060101010101" charset="-122"/>
              <a:sym typeface="+mn-ea"/>
            </a:rPr>
            <a:t>中</a:t>
          </a:r>
          <a:r>
            <a:rPr lang="zh-CN" sz="2000" b="1" spc="400" dirty="0">
              <a:latin typeface="仿宋" panose="02010609060101010101" charset="-122"/>
              <a:ea typeface="仿宋" panose="02010609060101010101" charset="-122"/>
              <a:cs typeface="宋体" panose="02010600030101010101" pitchFamily="2" charset="-122"/>
              <a:sym typeface="+mn-ea"/>
            </a:rPr>
            <a:t>华人民共和国安全生产法</a:t>
          </a:r>
          <a:r>
            <a:rPr lang="zh-CN" sz="2000" b="1" spc="400" dirty="0">
              <a:latin typeface="+mj-ea"/>
              <a:ea typeface="+mj-ea"/>
              <a:cs typeface="宋体" panose="02010600030101010101" pitchFamily="2" charset="-122"/>
              <a:sym typeface="+mn-ea"/>
            </a:rPr>
            <a:t>》</a:t>
          </a:r>
          <a:r>
            <a:rPr lang="zh-CN" sz="2000" b="1" spc="400" dirty="0">
              <a:latin typeface="仿宋_GB2312" panose="02010609030101010101" charset="-122"/>
              <a:ea typeface="仿宋_GB2312" panose="02010609030101010101" charset="-122"/>
              <a:cs typeface="宋体" panose="02010600030101010101" pitchFamily="2" charset="-122"/>
              <a:sym typeface="+mn-ea"/>
            </a:rPr>
            <a:t>第二十五条</a:t>
          </a:r>
          <a:endParaRPr lang="zh-CN" altLang="en-US" sz="2000" b="1" spc="400" dirty="0">
            <a:latin typeface="仿宋_GB2312" panose="02010609030101010101" charset="-122"/>
            <a:ea typeface="仿宋_GB2312" panose="02010609030101010101" charset="-122"/>
            <a:cs typeface="宋体" panose="02010600030101010101" pitchFamily="2" charset="-122"/>
            <a:sym typeface="+mn-ea"/>
          </a:endParaRPr>
        </a:p>
      </dsp:txBody>
      <dsp:txXfrm>
        <a:off x="637985" y="7100"/>
        <a:ext cx="8931783" cy="560880"/>
      </dsp:txXfrm>
    </dsp:sp>
    <dsp:sp modelId="{58B158CB-C1D2-4676-88E6-6B3937A00A96}">
      <dsp:nvSpPr>
        <dsp:cNvPr id="3" name="矩形 2" hidden="1"/>
        <dsp:cNvSpPr/>
      </dsp:nvSpPr>
      <dsp:spPr>
        <a:xfrm>
          <a:off x="0" y="7100"/>
          <a:ext cx="637985" cy="560880"/>
        </a:xfrm>
        <a:prstGeom prst="rect">
          <a:avLst/>
        </a:prstGeom>
      </dsp:spPr>
      <dsp:txXfrm>
        <a:off x="0" y="7100"/>
        <a:ext cx="637985" cy="560880"/>
      </dsp:txXfrm>
    </dsp:sp>
  </dsp:spTree>
</dsp:drawing>
</file>

<file path=ppt/diagrams/drawing1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0508615" cy="5560695"/>
        <a:chOff x="0" y="0"/>
        <a:chExt cx="10508615" cy="5560695"/>
      </a:xfrm>
    </dsp:grpSpPr>
    <dsp:sp modelId="{24E3F4AB-32FB-4CE0-9DAC-FC4DD26B5900}">
      <dsp:nvSpPr>
        <dsp:cNvPr id="3" name="圆角矩形 2"/>
        <dsp:cNvSpPr/>
      </dsp:nvSpPr>
      <dsp:spPr bwMode="white">
        <a:xfrm>
          <a:off x="505849" y="2155550"/>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dirty="0">
              <a:uFillTx/>
              <a:latin typeface="仿宋" panose="02010609060101010101" charset="-122"/>
              <a:ea typeface="仿宋" panose="02010609060101010101" charset="-122"/>
              <a:cs typeface="宋体" pitchFamily="2" charset="-122"/>
              <a:sym typeface="+mn-ea"/>
            </a:rPr>
            <a:t>“</a:t>
          </a:r>
          <a:r>
            <a:rPr lang="zh-CN" altLang="en-US" dirty="0">
              <a:uFillTx/>
              <a:latin typeface="仿宋" panose="02010609060101010101" charset="-122"/>
              <a:ea typeface="仿宋" panose="02010609060101010101" charset="-122"/>
              <a:cs typeface="宋体" pitchFamily="2" charset="-122"/>
              <a:sym typeface="+mn-ea"/>
            </a:rPr>
            <a:t>三个必须</a:t>
          </a:r>
          <a:r>
            <a:rPr lang="en-US" altLang="zh-CN" dirty="0">
              <a:uFillTx/>
              <a:latin typeface="仿宋" panose="02010609060101010101" charset="-122"/>
              <a:ea typeface="仿宋" panose="02010609060101010101" charset="-122"/>
              <a:cs typeface="宋体" pitchFamily="2" charset="-122"/>
              <a:sym typeface="+mn-ea"/>
            </a:rPr>
            <a:t>”</a:t>
          </a:r>
          <a:endParaRPr lang="zh-CN" altLang="en-US"/>
        </a:p>
      </dsp:txBody>
      <dsp:txXfrm>
        <a:off x="505849" y="2155550"/>
        <a:ext cx="2499189" cy="1249594"/>
      </dsp:txXfrm>
    </dsp:sp>
    <dsp:sp modelId="{B47BD6C9-6D53-4A69-975F-9CF96E25F10F}">
      <dsp:nvSpPr>
        <dsp:cNvPr id="4" name="任意多边形 3"/>
        <dsp:cNvSpPr/>
      </dsp:nvSpPr>
      <dsp:spPr bwMode="white">
        <a:xfrm>
          <a:off x="2629602" y="2041606"/>
          <a:ext cx="1750547" cy="40449"/>
        </a:xfrm>
        <a:custGeom>
          <a:avLst/>
          <a:gdLst/>
          <a:ahLst/>
          <a:cxnLst/>
          <a:pathLst>
            <a:path w="2757" h="64">
              <a:moveTo>
                <a:pt x="591" y="1163"/>
              </a:moveTo>
              <a:lnTo>
                <a:pt x="2166" y="-110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endParaRPr lang="zh-CN" altLang="en-US"/>
        </a:p>
      </dsp:txBody>
      <dsp:txXfrm>
        <a:off x="2629602" y="2041606"/>
        <a:ext cx="1750547" cy="40449"/>
      </dsp:txXfrm>
    </dsp:sp>
    <dsp:sp modelId="{3C0D5057-54F2-42F8-ADAD-AA27A1CC1A1B}">
      <dsp:nvSpPr>
        <dsp:cNvPr id="5" name="圆角矩形 4"/>
        <dsp:cNvSpPr/>
      </dsp:nvSpPr>
      <dsp:spPr bwMode="white">
        <a:xfrm>
          <a:off x="4004713" y="718517"/>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a:solidFill>
                <a:schemeClr val="bg1"/>
              </a:solidFill>
              <a:latin typeface="仿宋_GB2312" panose="02010609030101010101" charset="-122"/>
              <a:ea typeface="仿宋_GB2312" panose="02010609030101010101" charset="-122"/>
              <a:sym typeface="+mn-ea"/>
            </a:rPr>
            <a:t>企</a:t>
          </a:r>
          <a:r>
            <a:rPr lang="zh-CN" altLang="en-US" dirty="0">
              <a:solidFill>
                <a:schemeClr val="bg1"/>
              </a:solidFill>
              <a:uFillTx/>
              <a:latin typeface="仿宋_GB2312" panose="02010609030101010101" charset="-122"/>
              <a:ea typeface="仿宋_GB2312" panose="02010609030101010101" charset="-122"/>
              <a:cs typeface="宋体" pitchFamily="2" charset="-122"/>
              <a:sym typeface="+mn-ea"/>
            </a:rPr>
            <a:t>业安全生产责任体系</a:t>
          </a:r>
          <a:endParaRPr lang="zh-CN" altLang="en-US" dirty="0">
            <a:solidFill>
              <a:schemeClr val="bg1"/>
            </a:solidFill>
            <a:uFillTx/>
            <a:latin typeface="仿宋_GB2312" panose="02010609030101010101" charset="-122"/>
            <a:ea typeface="仿宋_GB2312" panose="02010609030101010101" charset="-122"/>
            <a:cs typeface="宋体" pitchFamily="2" charset="-122"/>
            <a:sym typeface="+mn-ea"/>
          </a:endParaRPr>
        </a:p>
      </dsp:txBody>
      <dsp:txXfrm>
        <a:off x="4004713" y="718517"/>
        <a:ext cx="2499189" cy="1249594"/>
      </dsp:txXfrm>
    </dsp:sp>
    <dsp:sp modelId="{FA61825B-C877-4D42-AAFB-0586288A9783}">
      <dsp:nvSpPr>
        <dsp:cNvPr id="6" name="任意多边形 5"/>
        <dsp:cNvSpPr/>
      </dsp:nvSpPr>
      <dsp:spPr bwMode="white">
        <a:xfrm>
          <a:off x="6388188" y="963831"/>
          <a:ext cx="1231104" cy="40449"/>
        </a:xfrm>
        <a:custGeom>
          <a:avLst/>
          <a:gdLst/>
          <a:ahLst/>
          <a:cxnLst/>
          <a:pathLst>
            <a:path w="1939" h="64">
              <a:moveTo>
                <a:pt x="182" y="598"/>
              </a:moveTo>
              <a:lnTo>
                <a:pt x="1757" y="-534"/>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endParaRPr lang="zh-CN" altLang="en-US"/>
        </a:p>
      </dsp:txBody>
      <dsp:txXfrm>
        <a:off x="6388188" y="963831"/>
        <a:ext cx="1231104" cy="40449"/>
      </dsp:txXfrm>
    </dsp:sp>
    <dsp:sp modelId="{63712EDC-9AF8-41BC-8F72-ADF8D554FF07}">
      <dsp:nvSpPr>
        <dsp:cNvPr id="7" name="圆角矩形 6"/>
        <dsp:cNvSpPr/>
      </dsp:nvSpPr>
      <dsp:spPr bwMode="white">
        <a:xfrm>
          <a:off x="7503577" y="0"/>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gn="just">
            <a:lnSpc>
              <a:spcPct val="100000"/>
            </a:lnSpc>
            <a:spcBef>
              <a:spcPct val="0"/>
            </a:spcBef>
            <a:spcAft>
              <a:spcPct val="35000"/>
            </a:spcAft>
          </a:pPr>
          <a:r>
            <a:rPr lang="en-US" altLang="zh-CN">
              <a:latin typeface="仿宋_GB2312" panose="02010609030101010101" charset="-122"/>
              <a:ea typeface="仿宋_GB2312" panose="02010609030101010101" charset="-122"/>
              <a:cs typeface="仿宋_GB2312" panose="02010609030101010101" charset="-122"/>
            </a:rPr>
            <a:t>2014</a:t>
          </a:r>
          <a:r>
            <a:rPr lang="zh-CN" altLang="en-US">
              <a:latin typeface="仿宋_GB2312" panose="02010609030101010101" charset="-122"/>
              <a:ea typeface="仿宋_GB2312" panose="02010609030101010101" charset="-122"/>
              <a:cs typeface="仿宋_GB2312" panose="02010609030101010101" charset="-122"/>
            </a:rPr>
            <a:t>年修正：明确</a:t>
          </a:r>
          <a:r>
            <a:rPr lang="zh-CN" altLang="en-US" dirty="0">
              <a:uFillTx/>
              <a:latin typeface="仿宋_GB2312" panose="02010609030101010101" charset="-122"/>
              <a:ea typeface="仿宋_GB2312" panose="02010609030101010101" charset="-122"/>
              <a:cs typeface="仿宋_GB2312" panose="02010609030101010101" charset="-122"/>
              <a:sym typeface="+mn-ea"/>
            </a:rPr>
            <a:t>企业安全生产的主体责任</a:t>
          </a:r>
          <a:endParaRPr lang="zh-CN" altLang="en-US">
            <a:latin typeface="仿宋_GB2312" panose="02010609030101010101" charset="-122"/>
            <a:ea typeface="仿宋_GB2312" panose="02010609030101010101" charset="-122"/>
            <a:cs typeface="仿宋_GB2312" panose="02010609030101010101" charset="-122"/>
          </a:endParaRPr>
        </a:p>
      </dsp:txBody>
      <dsp:txXfrm>
        <a:off x="7503577" y="0"/>
        <a:ext cx="2499189" cy="1249594"/>
      </dsp:txXfrm>
    </dsp:sp>
    <dsp:sp modelId="{E81582B1-A130-479F-ACE3-61EF727591CE}">
      <dsp:nvSpPr>
        <dsp:cNvPr id="8" name="任意多边形 7"/>
        <dsp:cNvSpPr/>
      </dsp:nvSpPr>
      <dsp:spPr bwMode="white">
        <a:xfrm>
          <a:off x="6388188" y="1682348"/>
          <a:ext cx="1231104" cy="40449"/>
        </a:xfrm>
        <a:custGeom>
          <a:avLst/>
          <a:gdLst/>
          <a:ahLst/>
          <a:cxnLst/>
          <a:pathLst>
            <a:path w="1939" h="64">
              <a:moveTo>
                <a:pt x="182" y="-534"/>
              </a:moveTo>
              <a:lnTo>
                <a:pt x="1757" y="598"/>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endParaRPr lang="zh-CN" altLang="en-US"/>
        </a:p>
      </dsp:txBody>
      <dsp:txXfrm>
        <a:off x="6388188" y="1682348"/>
        <a:ext cx="1231104" cy="40449"/>
      </dsp:txXfrm>
    </dsp:sp>
    <dsp:sp modelId="{29F748CF-C0E7-4DEA-B3A3-0E8AEB5CA964}">
      <dsp:nvSpPr>
        <dsp:cNvPr id="9" name="圆角矩形 8"/>
        <dsp:cNvSpPr/>
      </dsp:nvSpPr>
      <dsp:spPr bwMode="white">
        <a:xfrm>
          <a:off x="7503577" y="1437034"/>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gn="just">
            <a:lnSpc>
              <a:spcPct val="100000"/>
            </a:lnSpc>
            <a:spcBef>
              <a:spcPct val="0"/>
            </a:spcBef>
            <a:spcAft>
              <a:spcPct val="35000"/>
            </a:spcAft>
          </a:pPr>
          <a:r>
            <a:rPr lang="zh-CN" altLang="en-US" dirty="0">
              <a:uFillTx/>
              <a:latin typeface="仿宋" panose="02010609060101010101" charset="-122"/>
              <a:ea typeface="仿宋" panose="02010609060101010101" charset="-122"/>
              <a:cs typeface="宋体" pitchFamily="2" charset="-122"/>
              <a:sym typeface="+mn-ea"/>
            </a:rPr>
            <a:t>企业安全生产的机制体制建立完善和运行</a:t>
          </a:r>
          <a:endParaRPr lang="zh-CN" altLang="en-US"/>
        </a:p>
      </dsp:txBody>
      <dsp:txXfrm>
        <a:off x="7503577" y="1437034"/>
        <a:ext cx="2499189" cy="1249594"/>
      </dsp:txXfrm>
    </dsp:sp>
    <dsp:sp modelId="{2E81B90F-7494-41FF-808F-F7F82B993B40}">
      <dsp:nvSpPr>
        <dsp:cNvPr id="10" name="任意多边形 9"/>
        <dsp:cNvSpPr/>
      </dsp:nvSpPr>
      <dsp:spPr bwMode="white">
        <a:xfrm>
          <a:off x="2629602" y="3478640"/>
          <a:ext cx="1750547" cy="40449"/>
        </a:xfrm>
        <a:custGeom>
          <a:avLst/>
          <a:gdLst/>
          <a:ahLst/>
          <a:cxnLst/>
          <a:pathLst>
            <a:path w="2757" h="64">
              <a:moveTo>
                <a:pt x="591" y="-1100"/>
              </a:moveTo>
              <a:lnTo>
                <a:pt x="2166" y="1163"/>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endParaRPr lang="zh-CN" altLang="en-US"/>
        </a:p>
      </dsp:txBody>
      <dsp:txXfrm>
        <a:off x="2629602" y="3478640"/>
        <a:ext cx="1750547" cy="40449"/>
      </dsp:txXfrm>
    </dsp:sp>
    <dsp:sp modelId="{3D382021-A429-4403-82FF-5A95DD3EBB20}">
      <dsp:nvSpPr>
        <dsp:cNvPr id="11" name="圆角矩形 10"/>
        <dsp:cNvSpPr/>
      </dsp:nvSpPr>
      <dsp:spPr bwMode="white">
        <a:xfrm>
          <a:off x="4004713" y="3592584"/>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zh-CN" altLang="en-US" dirty="0">
              <a:solidFill>
                <a:schemeClr val="bg1"/>
              </a:solidFill>
              <a:uFillTx/>
              <a:latin typeface="仿宋" panose="02010609060101010101" charset="-122"/>
              <a:ea typeface="仿宋" panose="02010609060101010101" charset="-122"/>
              <a:cs typeface="宋体" pitchFamily="2" charset="-122"/>
              <a:sym typeface="+mn-ea"/>
            </a:rPr>
            <a:t>政府部门的安全生产责任体系</a:t>
          </a:r>
          <a:endParaRPr lang="zh-CN" altLang="en-US" dirty="0">
            <a:solidFill>
              <a:schemeClr val="bg1"/>
            </a:solidFill>
            <a:uFillTx/>
            <a:latin typeface="仿宋" panose="02010609060101010101" charset="-122"/>
            <a:ea typeface="仿宋" panose="02010609060101010101" charset="-122"/>
            <a:cs typeface="宋体" pitchFamily="2" charset="-122"/>
            <a:sym typeface="+mn-ea"/>
          </a:endParaRPr>
        </a:p>
      </dsp:txBody>
      <dsp:txXfrm>
        <a:off x="4004713" y="3592584"/>
        <a:ext cx="2499189" cy="1249594"/>
      </dsp:txXfrm>
    </dsp:sp>
    <dsp:sp modelId="{B68D4CB7-ED76-4EEE-B7F0-455597F5F947}">
      <dsp:nvSpPr>
        <dsp:cNvPr id="12" name="任意多边形 11"/>
        <dsp:cNvSpPr/>
      </dsp:nvSpPr>
      <dsp:spPr bwMode="white">
        <a:xfrm>
          <a:off x="6388188" y="3837898"/>
          <a:ext cx="1231104" cy="40449"/>
        </a:xfrm>
        <a:custGeom>
          <a:avLst/>
          <a:gdLst/>
          <a:ahLst/>
          <a:cxnLst/>
          <a:pathLst>
            <a:path w="1939" h="64">
              <a:moveTo>
                <a:pt x="182" y="598"/>
              </a:moveTo>
              <a:lnTo>
                <a:pt x="1757" y="-534"/>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endParaRPr lang="zh-CN" altLang="en-US"/>
        </a:p>
      </dsp:txBody>
      <dsp:txXfrm>
        <a:off x="6388188" y="3837898"/>
        <a:ext cx="1231104" cy="40449"/>
      </dsp:txXfrm>
    </dsp:sp>
    <dsp:sp modelId="{402901F7-4C4B-47C4-BE12-824FDFB99F9B}">
      <dsp:nvSpPr>
        <dsp:cNvPr id="13" name="圆角矩形 12"/>
        <dsp:cNvSpPr/>
      </dsp:nvSpPr>
      <dsp:spPr bwMode="white">
        <a:xfrm>
          <a:off x="7503577" y="2874067"/>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dirty="0">
              <a:solidFill>
                <a:schemeClr val="bg1"/>
              </a:solidFill>
              <a:uFillTx/>
              <a:latin typeface="仿宋" panose="02010609060101010101" charset="-122"/>
              <a:ea typeface="仿宋" panose="02010609060101010101" charset="-122"/>
              <a:cs typeface="宋体" pitchFamily="2" charset="-122"/>
              <a:sym typeface="+mn-ea"/>
            </a:rPr>
            <a:t>2021</a:t>
          </a:r>
          <a:r>
            <a:rPr lang="zh-CN" altLang="en-US" dirty="0">
              <a:solidFill>
                <a:schemeClr val="bg1"/>
              </a:solidFill>
              <a:uFillTx/>
              <a:latin typeface="仿宋" panose="02010609060101010101" charset="-122"/>
              <a:ea typeface="仿宋" panose="02010609060101010101" charset="-122"/>
              <a:cs typeface="宋体" pitchFamily="2" charset="-122"/>
              <a:sym typeface="+mn-ea"/>
            </a:rPr>
            <a:t>年修正：新增政府监管责任</a:t>
          </a:r>
          <a:endParaRPr lang="zh-CN" altLang="en-US" dirty="0">
            <a:solidFill>
              <a:schemeClr val="bg1"/>
            </a:solidFill>
            <a:uFillTx/>
            <a:latin typeface="仿宋" panose="02010609060101010101" charset="-122"/>
            <a:ea typeface="仿宋" panose="02010609060101010101" charset="-122"/>
            <a:cs typeface="宋体" pitchFamily="2" charset="-122"/>
            <a:sym typeface="+mn-ea"/>
          </a:endParaRPr>
        </a:p>
      </dsp:txBody>
      <dsp:txXfrm>
        <a:off x="7503577" y="2874067"/>
        <a:ext cx="2499189" cy="1249594"/>
      </dsp:txXfrm>
    </dsp:sp>
    <dsp:sp modelId="{DA474492-53A8-4BD7-8B94-321F780056EA}">
      <dsp:nvSpPr>
        <dsp:cNvPr id="14" name="任意多边形 13"/>
        <dsp:cNvSpPr/>
      </dsp:nvSpPr>
      <dsp:spPr bwMode="white">
        <a:xfrm>
          <a:off x="6388188" y="4556415"/>
          <a:ext cx="1231104" cy="40449"/>
        </a:xfrm>
        <a:custGeom>
          <a:avLst/>
          <a:gdLst/>
          <a:ahLst/>
          <a:cxnLst/>
          <a:pathLst>
            <a:path w="1939" h="64">
              <a:moveTo>
                <a:pt x="182" y="-534"/>
              </a:moveTo>
              <a:lnTo>
                <a:pt x="1757" y="598"/>
              </a:lnTo>
            </a:path>
          </a:pathLst>
        </a:custGeom>
      </dsp:spPr>
      <dsp:style>
        <a:lnRef idx="2">
          <a:schemeClr val="accent1">
            <a:shade val="80000"/>
          </a:schemeClr>
        </a:lnRef>
        <a:fillRef idx="0">
          <a:schemeClr val="accent1"/>
        </a:fillRef>
        <a:effectRef idx="0">
          <a:scrgbClr r="0" g="0" b="0"/>
        </a:effectRef>
        <a:fontRef idx="minor"/>
      </dsp:style>
      <dsp:txBody>
        <a:bodyPr lIns="12700" tIns="0" rIns="12700" bIns="0" anchor="ctr"/>
        <a:lstStyle>
          <a:lvl1pPr algn="ctr">
            <a:defRPr sz="5500"/>
          </a:lvl1pPr>
          <a:lvl2pPr marL="285750" indent="-285750" algn="ctr">
            <a:defRPr sz="4200"/>
          </a:lvl2pPr>
          <a:lvl3pPr marL="571500" indent="-285750" algn="ctr">
            <a:defRPr sz="4200"/>
          </a:lvl3pPr>
          <a:lvl4pPr marL="857250" indent="-285750" algn="ctr">
            <a:defRPr sz="4200"/>
          </a:lvl4pPr>
          <a:lvl5pPr marL="1143000" indent="-285750" algn="ctr">
            <a:defRPr sz="4200"/>
          </a:lvl5pPr>
          <a:lvl6pPr marL="1428750" indent="-285750" algn="ctr">
            <a:defRPr sz="4200"/>
          </a:lvl6pPr>
          <a:lvl7pPr marL="1714500" indent="-285750" algn="ctr">
            <a:defRPr sz="4200"/>
          </a:lvl7pPr>
          <a:lvl8pPr marL="2000250" indent="-285750" algn="ctr">
            <a:defRPr sz="4200"/>
          </a:lvl8pPr>
          <a:lvl9pPr marL="2286000" indent="-285750" algn="ctr">
            <a:defRPr sz="4200"/>
          </a:lvl9pPr>
        </a:lstStyle>
        <a:p>
          <a:pPr lvl="0">
            <a:lnSpc>
              <a:spcPct val="100000"/>
            </a:lnSpc>
            <a:spcBef>
              <a:spcPct val="0"/>
            </a:spcBef>
            <a:spcAft>
              <a:spcPct val="35000"/>
            </a:spcAft>
          </a:pPr>
        </a:p>
      </dsp:txBody>
      <dsp:txXfrm>
        <a:off x="6388188" y="4556415"/>
        <a:ext cx="1231104" cy="40449"/>
      </dsp:txXfrm>
    </dsp:sp>
    <dsp:sp modelId="{48CCCD5D-7CAA-49BF-9CC6-A8A02E4D463B}">
      <dsp:nvSpPr>
        <dsp:cNvPr id="15" name="圆角矩形 14"/>
        <dsp:cNvSpPr/>
      </dsp:nvSpPr>
      <dsp:spPr bwMode="white">
        <a:xfrm>
          <a:off x="7503577" y="4311101"/>
          <a:ext cx="2499189" cy="1249594"/>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altLang="en-US">
              <a:latin typeface="仿宋_GB2312" panose="02010609030101010101" charset="-122"/>
              <a:ea typeface="仿宋_GB2312" panose="02010609030101010101" charset="-122"/>
            </a:rPr>
            <a:t>明确了政府和企业在安全生产中</a:t>
          </a:r>
          <a:r>
            <a:rPr lang="zh-CN">
              <a:latin typeface="仿宋_GB2312" panose="02010609030101010101" charset="-122"/>
              <a:ea typeface="仿宋_GB2312" panose="02010609030101010101" charset="-122"/>
            </a:rPr>
            <a:t>责任</a:t>
          </a:r>
          <a:r>
            <a:rPr lang="zh-CN" altLang="en-US" dirty="0">
              <a:solidFill>
                <a:schemeClr val="bg1"/>
              </a:solidFill>
              <a:uFillTx/>
              <a:latin typeface="仿宋" panose="02010609060101010101" charset="-122"/>
              <a:ea typeface="仿宋" panose="02010609060101010101" charset="-122"/>
              <a:cs typeface="宋体" pitchFamily="2" charset="-122"/>
              <a:sym typeface="+mn-ea"/>
            </a:rPr>
            <a:t>的主次关系</a:t>
          </a:r>
          <a:endParaRPr lang="zh-CN" altLang="en-US" dirty="0">
            <a:solidFill>
              <a:schemeClr val="bg1"/>
            </a:solidFill>
            <a:uFillTx/>
            <a:latin typeface="仿宋" panose="02010609060101010101" charset="-122"/>
            <a:ea typeface="仿宋" panose="02010609060101010101" charset="-122"/>
            <a:cs typeface="宋体" pitchFamily="2" charset="-122"/>
            <a:sym typeface="+mn-ea"/>
          </a:endParaRPr>
        </a:p>
      </dsp:txBody>
      <dsp:txXfrm>
        <a:off x="7503577" y="4311101"/>
        <a:ext cx="2499189" cy="1249594"/>
      </dsp:txXfrm>
    </dsp:sp>
  </dsp:spTree>
</dsp:drawing>
</file>

<file path=ppt/diagrams/drawing1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1547475" cy="5260975"/>
        <a:chOff x="0" y="0"/>
        <a:chExt cx="11547475" cy="5260975"/>
      </a:xfrm>
    </dsp:grpSpPr>
    <dsp:sp modelId="{7653844C-BDD2-4C9E-B63A-175B83793DF9}">
      <dsp:nvSpPr>
        <dsp:cNvPr id="3" name="直接连接符 2"/>
        <dsp:cNvSpPr/>
      </dsp:nvSpPr>
      <dsp:spPr bwMode="white">
        <a:xfrm>
          <a:off x="0" y="0"/>
          <a:ext cx="11547475" cy="0"/>
        </a:xfrm>
        <a:prstGeom prst="line">
          <a:avLst/>
        </a:prstGeom>
      </dsp:spPr>
      <dsp:style>
        <a:lnRef idx="2">
          <a:schemeClr val="accent3">
            <a:alpha val="90000"/>
          </a:schemeClr>
        </a:lnRef>
        <a:fillRef idx="1">
          <a:schemeClr val="accent3">
            <a:alpha val="90000"/>
          </a:schemeClr>
        </a:fillRef>
        <a:effectRef idx="1">
          <a:scrgbClr r="0" g="0" b="0"/>
        </a:effectRef>
        <a:fontRef idx="minor">
          <a:schemeClr val="lt1"/>
        </a:fontRef>
      </dsp:style>
      <dsp:txXfrm>
        <a:off x="0" y="0"/>
        <a:ext cx="11547475" cy="0"/>
      </dsp:txXfrm>
    </dsp:sp>
    <dsp:sp modelId="{3A17F332-CF75-4F2F-B66E-230323E8FB66}">
      <dsp:nvSpPr>
        <dsp:cNvPr id="4" name="矩形 3"/>
        <dsp:cNvSpPr/>
      </dsp:nvSpPr>
      <dsp:spPr bwMode="white">
        <a:xfrm>
          <a:off x="0" y="0"/>
          <a:ext cx="2309495" cy="52609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91439" tIns="91439" rIns="91439" bIns="91439"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endParaRPr lang="zh-CN" altLang="en-US" sz="2400" dirty="0">
            <a:solidFill>
              <a:schemeClr val="tx1"/>
            </a:solidFill>
            <a:uFillTx/>
            <a:latin typeface="仿宋" panose="02010609060101010101" charset="-122"/>
            <a:ea typeface="仿宋" panose="02010609060101010101" charset="-122"/>
            <a:cs typeface="宋体" pitchFamily="2" charset="-122"/>
            <a:sym typeface="+mn-ea"/>
          </a:endParaRPr>
        </a:p>
        <a:p>
          <a:pPr lvl="0" algn="just">
            <a:lnSpc>
              <a:spcPct val="100000"/>
            </a:lnSpc>
            <a:spcBef>
              <a:spcPct val="0"/>
            </a:spcBef>
            <a:spcAft>
              <a:spcPct val="35000"/>
            </a:spcAft>
          </a:pPr>
          <a:endParaRPr lang="zh-CN" altLang="en-US" sz="2400" dirty="0">
            <a:solidFill>
              <a:schemeClr val="tx1"/>
            </a:solidFill>
            <a:uFillTx/>
            <a:latin typeface="仿宋" panose="02010609060101010101" charset="-122"/>
            <a:ea typeface="仿宋" panose="02010609060101010101" charset="-122"/>
            <a:cs typeface="宋体" pitchFamily="2" charset="-122"/>
            <a:sym typeface="+mn-ea"/>
          </a:endParaRPr>
        </a:p>
        <a:p>
          <a:pPr lvl="0" algn="just">
            <a:lnSpc>
              <a:spcPct val="100000"/>
            </a:lnSpc>
            <a:spcBef>
              <a:spcPct val="0"/>
            </a:spcBef>
            <a:spcAft>
              <a:spcPct val="35000"/>
            </a:spcAft>
          </a:pPr>
          <a:endParaRPr lang="zh-CN" altLang="en-US" sz="2400" dirty="0">
            <a:solidFill>
              <a:schemeClr val="tx1"/>
            </a:solidFill>
            <a:uFillTx/>
            <a:latin typeface="仿宋" panose="02010609060101010101" charset="-122"/>
            <a:ea typeface="仿宋" panose="02010609060101010101" charset="-122"/>
            <a:cs typeface="宋体" pitchFamily="2" charset="-122"/>
            <a:sym typeface="+mn-ea"/>
          </a:endParaRPr>
        </a:p>
        <a:p>
          <a:pPr lvl="0" algn="just">
            <a:lnSpc>
              <a:spcPct val="100000"/>
            </a:lnSpc>
            <a:spcBef>
              <a:spcPct val="0"/>
            </a:spcBef>
            <a:spcAft>
              <a:spcPct val="35000"/>
            </a:spcAft>
          </a:pPr>
          <a:r>
            <a:rPr lang="zh-CN" altLang="en-US" sz="2400" dirty="0">
              <a:solidFill>
                <a:schemeClr val="tx1"/>
              </a:solidFill>
              <a:uFillTx/>
              <a:latin typeface="仿宋_GB2312" panose="02010609030101010101" charset="-122"/>
              <a:ea typeface="仿宋_GB2312" panose="02010609030101010101" charset="-122"/>
              <a:cs typeface="宋体" pitchFamily="2" charset="-122"/>
              <a:sym typeface="+mn-ea"/>
            </a:rPr>
            <a:t>各级人民政府应当加强安全生产基础设施和能力建设，所需经费列入本级预算</a:t>
          </a:r>
          <a:endParaRPr lang="zh-CN" altLang="en-US" sz="2400">
            <a:solidFill>
              <a:schemeClr val="tx1"/>
            </a:solidFill>
            <a:latin typeface="仿宋_GB2312" panose="02010609030101010101" charset="-122"/>
            <a:ea typeface="仿宋_GB2312" panose="02010609030101010101" charset="-122"/>
          </a:endParaRPr>
        </a:p>
      </dsp:txBody>
      <dsp:txXfrm>
        <a:off x="0" y="0"/>
        <a:ext cx="2309495" cy="5260975"/>
      </dsp:txXfrm>
    </dsp:sp>
    <dsp:sp modelId="{63E44FC5-9EEE-4797-80DE-F81C39EB2BA3}">
      <dsp:nvSpPr>
        <dsp:cNvPr id="5" name="矩形 4"/>
        <dsp:cNvSpPr/>
      </dsp:nvSpPr>
      <dsp:spPr bwMode="white">
        <a:xfrm>
          <a:off x="2482707" y="82203"/>
          <a:ext cx="9064768" cy="164405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3820" tIns="83820" rIns="83820" bIns="83820" anchor="t"/>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zh-CN" altLang="en-US" dirty="0">
              <a:solidFill>
                <a:schemeClr val="tx1"/>
              </a:solidFill>
              <a:uFillTx/>
              <a:latin typeface="仿宋" panose="02010609060101010101" charset="-122"/>
              <a:ea typeface="仿宋" panose="02010609060101010101" charset="-122"/>
              <a:cs typeface="宋体" pitchFamily="2" charset="-122"/>
              <a:sym typeface="+mn-ea"/>
            </a:rPr>
            <a:t>县级以上地方各级人民政府应当组织有关部门建立完善</a:t>
          </a:r>
          <a:r>
            <a:rPr lang="zh-CN" altLang="en-US" dirty="0">
              <a:solidFill>
                <a:srgbClr val="FF0000"/>
              </a:solidFill>
              <a:uFillTx/>
              <a:latin typeface="仿宋" panose="02010609060101010101" charset="-122"/>
              <a:ea typeface="仿宋" panose="02010609060101010101" charset="-122"/>
              <a:cs typeface="宋体" pitchFamily="2" charset="-122"/>
              <a:sym typeface="+mn-ea"/>
            </a:rPr>
            <a:t>安全风险评估与论证机制</a:t>
          </a:r>
          <a:r>
            <a:rPr lang="zh-CN" altLang="en-US" dirty="0">
              <a:solidFill>
                <a:schemeClr val="tx1"/>
              </a:solidFill>
              <a:uFillTx/>
              <a:latin typeface="仿宋" panose="02010609060101010101" charset="-122"/>
              <a:ea typeface="仿宋" panose="02010609060101010101" charset="-122"/>
              <a:cs typeface="宋体" pitchFamily="2" charset="-122"/>
              <a:sym typeface="+mn-ea"/>
            </a:rPr>
            <a:t>，按照安全风险管控要求，进行产业规划和空间布局，并对位置相邻、行业相近、业态相似的生产经营单位实施重大安全风险联防联控；</a:t>
          </a:r>
          <a:endParaRPr lang="zh-CN" altLang="en-US">
            <a:solidFill>
              <a:schemeClr val="tx1"/>
            </a:solidFill>
          </a:endParaRPr>
        </a:p>
      </dsp:txBody>
      <dsp:txXfrm>
        <a:off x="2482707" y="82203"/>
        <a:ext cx="9064768" cy="1644055"/>
      </dsp:txXfrm>
    </dsp:sp>
    <dsp:sp modelId="{41290723-F512-4CCE-8805-7EBFC17C077B}">
      <dsp:nvSpPr>
        <dsp:cNvPr id="6" name="直接连接符 5"/>
        <dsp:cNvSpPr/>
      </dsp:nvSpPr>
      <dsp:spPr bwMode="white">
        <a:xfrm>
          <a:off x="2309495" y="1726257"/>
          <a:ext cx="9237980" cy="0"/>
        </a:xfrm>
        <a:prstGeom prst="line">
          <a:avLst/>
        </a:prstGeom>
      </dsp:spPr>
      <dsp:style>
        <a:lnRef idx="2">
          <a:schemeClr val="accent3"/>
        </a:lnRef>
        <a:fillRef idx="1">
          <a:schemeClr val="accent3"/>
        </a:fillRef>
        <a:effectRef idx="1">
          <a:scrgbClr r="0" g="0" b="0"/>
        </a:effectRef>
        <a:fontRef idx="minor"/>
      </dsp:style>
      <dsp:txXfrm>
        <a:off x="2309495" y="1726257"/>
        <a:ext cx="9237980" cy="0"/>
      </dsp:txXfrm>
    </dsp:sp>
    <dsp:sp modelId="{4B6BF950-00B4-44A5-8C15-34C8D97692EF}">
      <dsp:nvSpPr>
        <dsp:cNvPr id="7" name="矩形 6"/>
        <dsp:cNvSpPr/>
      </dsp:nvSpPr>
      <dsp:spPr bwMode="white">
        <a:xfrm>
          <a:off x="2482707" y="1808460"/>
          <a:ext cx="9064768" cy="164405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76200" tIns="76200" rIns="76200" bIns="76200" anchor="t"/>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zh-CN" altLang="en-US" sz="2000" dirty="0">
              <a:solidFill>
                <a:schemeClr val="tx1"/>
              </a:solidFill>
              <a:uFillTx/>
              <a:latin typeface="仿宋" panose="02010609060101010101" charset="-122"/>
              <a:ea typeface="仿宋" panose="02010609060101010101" charset="-122"/>
              <a:cs typeface="宋体" pitchFamily="2" charset="-122"/>
              <a:sym typeface="+mn-ea"/>
            </a:rPr>
            <a:t>县级以上各级人民政府应当组织负有安全生产监督管理职责的部门依法</a:t>
          </a:r>
          <a:r>
            <a:rPr lang="zh-CN" altLang="en-US" sz="2000" dirty="0">
              <a:solidFill>
                <a:srgbClr val="FF0000"/>
              </a:solidFill>
              <a:uFillTx/>
              <a:latin typeface="仿宋" panose="02010609060101010101" charset="-122"/>
              <a:ea typeface="仿宋" panose="02010609060101010101" charset="-122"/>
              <a:cs typeface="宋体" pitchFamily="2" charset="-122"/>
              <a:sym typeface="+mn-ea"/>
            </a:rPr>
            <a:t>编制安全生产权力和责任清单</a:t>
          </a:r>
          <a:r>
            <a:rPr lang="zh-CN" altLang="en-US" sz="2000" dirty="0">
              <a:solidFill>
                <a:schemeClr val="tx1"/>
              </a:solidFill>
              <a:uFillTx/>
              <a:latin typeface="仿宋" panose="02010609060101010101" charset="-122"/>
              <a:ea typeface="仿宋" panose="02010609060101010101" charset="-122"/>
              <a:cs typeface="宋体" pitchFamily="2" charset="-122"/>
              <a:sym typeface="+mn-ea"/>
            </a:rPr>
            <a:t>，公开并接受社会监督；</a:t>
          </a:r>
          <a:endParaRPr lang="zh-CN" altLang="en-US" sz="2000" dirty="0">
            <a:solidFill>
              <a:schemeClr val="tx1"/>
            </a:solidFill>
            <a:uFillTx/>
            <a:latin typeface="仿宋" panose="02010609060101010101" charset="-122"/>
            <a:ea typeface="仿宋" panose="02010609060101010101" charset="-122"/>
            <a:cs typeface="宋体" pitchFamily="2" charset="-122"/>
            <a:sym typeface="+mn-ea"/>
          </a:endParaRPr>
        </a:p>
        <a:p>
          <a:pPr lvl="0">
            <a:lnSpc>
              <a:spcPct val="100000"/>
            </a:lnSpc>
            <a:spcBef>
              <a:spcPct val="0"/>
            </a:spcBef>
            <a:spcAft>
              <a:spcPct val="35000"/>
            </a:spcAft>
          </a:pPr>
          <a:r>
            <a:rPr lang="zh-CN" altLang="en-US" sz="1800">
              <a:solidFill>
                <a:schemeClr val="tx1"/>
              </a:solidFill>
              <a:latin typeface="楷体" panose="02010609060101010101" charset="-122"/>
              <a:ea typeface="楷体" panose="02010609060101010101" charset="-122"/>
            </a:rPr>
            <a:t>县级以上各级人民政府应当组织负有安全生产监督管理职责的部门依法编制安全生产权力和责任清单，公开并接受社会监督。               </a:t>
          </a:r>
          <a:r>
            <a:rPr lang="en-US" altLang="zh-CN" sz="1800">
              <a:solidFill>
                <a:schemeClr val="tx1"/>
              </a:solidFill>
              <a:latin typeface="楷体" panose="02010609060101010101" charset="-122"/>
              <a:ea typeface="楷体" panose="02010609060101010101" charset="-122"/>
            </a:rPr>
            <a:t>——</a:t>
          </a:r>
          <a:r>
            <a:rPr lang="zh-CN" altLang="en-US" sz="1800">
              <a:solidFill>
                <a:schemeClr val="tx1"/>
              </a:solidFill>
              <a:latin typeface="楷体" panose="02010609060101010101" charset="-122"/>
              <a:ea typeface="楷体" panose="02010609060101010101" charset="-122"/>
            </a:rPr>
            <a:t>《安全生产法》第十七条</a:t>
          </a:r>
          <a:endParaRPr lang="zh-CN" altLang="en-US" sz="1800">
            <a:solidFill>
              <a:schemeClr val="tx1"/>
            </a:solidFill>
            <a:latin typeface="楷体" panose="02010609060101010101" charset="-122"/>
            <a:ea typeface="楷体" panose="02010609060101010101" charset="-122"/>
          </a:endParaRPr>
        </a:p>
      </dsp:txBody>
      <dsp:txXfrm>
        <a:off x="2482707" y="1808460"/>
        <a:ext cx="9064768" cy="1644055"/>
      </dsp:txXfrm>
    </dsp:sp>
    <dsp:sp modelId="{8A3CE341-7BCF-45C6-99BF-5C93DEC138A0}">
      <dsp:nvSpPr>
        <dsp:cNvPr id="8" name="直接连接符 7"/>
        <dsp:cNvSpPr/>
      </dsp:nvSpPr>
      <dsp:spPr bwMode="white">
        <a:xfrm>
          <a:off x="2309495" y="3452515"/>
          <a:ext cx="9237980" cy="0"/>
        </a:xfrm>
        <a:prstGeom prst="line">
          <a:avLst/>
        </a:prstGeom>
      </dsp:spPr>
      <dsp:style>
        <a:lnRef idx="2">
          <a:schemeClr val="accent3"/>
        </a:lnRef>
        <a:fillRef idx="1">
          <a:schemeClr val="accent3"/>
        </a:fillRef>
        <a:effectRef idx="1">
          <a:scrgbClr r="0" g="0" b="0"/>
        </a:effectRef>
        <a:fontRef idx="minor"/>
      </dsp:style>
      <dsp:txXfrm>
        <a:off x="2309495" y="3452515"/>
        <a:ext cx="9237980" cy="0"/>
      </dsp:txXfrm>
    </dsp:sp>
    <dsp:sp modelId="{2DBF34BB-3F4A-454D-9FAD-6C9F48575974}">
      <dsp:nvSpPr>
        <dsp:cNvPr id="9" name="矩形 8"/>
        <dsp:cNvSpPr/>
      </dsp:nvSpPr>
      <dsp:spPr bwMode="white">
        <a:xfrm>
          <a:off x="2482707" y="3534718"/>
          <a:ext cx="9064768" cy="164405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3820" tIns="83820" rIns="83820" bIns="83820" anchor="t"/>
        <a:lstStyle>
          <a:lvl1pPr algn="l">
            <a:defRPr sz="22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zh-CN" altLang="en-US" dirty="0">
              <a:solidFill>
                <a:schemeClr val="tx1"/>
              </a:solidFill>
              <a:uFillTx/>
              <a:latin typeface="仿宋" panose="02010609060101010101" charset="-122"/>
              <a:ea typeface="仿宋" panose="02010609060101010101" charset="-122"/>
              <a:cs typeface="宋体" pitchFamily="2" charset="-122"/>
              <a:sym typeface="+mn-ea"/>
            </a:rPr>
            <a:t>乡镇人民政府和街道办事处，以及开发区、工业园区、港区、风景区等，应当明确负责</a:t>
          </a:r>
          <a:r>
            <a:rPr lang="zh-CN" altLang="en-US" dirty="0">
              <a:solidFill>
                <a:srgbClr val="FF0000"/>
              </a:solidFill>
              <a:uFillTx/>
              <a:latin typeface="仿宋" panose="02010609060101010101" charset="-122"/>
              <a:ea typeface="仿宋" panose="02010609060101010101" charset="-122"/>
              <a:cs typeface="宋体" pitchFamily="2" charset="-122"/>
              <a:sym typeface="+mn-ea"/>
            </a:rPr>
            <a:t>安全生产监督管理的有关工作机构及其职责</a:t>
          </a:r>
          <a:r>
            <a:rPr lang="zh-CN" altLang="en-US" dirty="0">
              <a:solidFill>
                <a:schemeClr val="tx1"/>
              </a:solidFill>
              <a:uFillTx/>
              <a:latin typeface="仿宋" panose="02010609060101010101" charset="-122"/>
              <a:ea typeface="仿宋" panose="02010609060101010101" charset="-122"/>
              <a:cs typeface="宋体" pitchFamily="2" charset="-122"/>
              <a:sym typeface="+mn-ea"/>
            </a:rPr>
            <a:t>，加强安全生产监管力量建设，制定相应的生产安全事故应急救援预案，协助人民政府有关部门或者按照授权依法履行生产安全事故应急救援工作职责；</a:t>
          </a:r>
          <a:endParaRPr lang="zh-CN" altLang="en-US">
            <a:solidFill>
              <a:schemeClr val="tx1"/>
            </a:solidFill>
          </a:endParaRPr>
        </a:p>
      </dsp:txBody>
      <dsp:txXfrm>
        <a:off x="2482707" y="3534718"/>
        <a:ext cx="9064768" cy="1644055"/>
      </dsp:txXfrm>
    </dsp:sp>
    <dsp:sp modelId="{5F691AA7-41B2-4E8C-83B5-522F2EAF4EB3}">
      <dsp:nvSpPr>
        <dsp:cNvPr id="10" name="直接连接符 9"/>
        <dsp:cNvSpPr/>
      </dsp:nvSpPr>
      <dsp:spPr bwMode="white">
        <a:xfrm>
          <a:off x="2309495" y="5178772"/>
          <a:ext cx="9237980" cy="0"/>
        </a:xfrm>
        <a:prstGeom prst="line">
          <a:avLst/>
        </a:prstGeom>
      </dsp:spPr>
      <dsp:style>
        <a:lnRef idx="2">
          <a:schemeClr val="accent3"/>
        </a:lnRef>
        <a:fillRef idx="1">
          <a:schemeClr val="accent3"/>
        </a:fillRef>
        <a:effectRef idx="1">
          <a:scrgbClr r="0" g="0" b="0"/>
        </a:effectRef>
        <a:fontRef idx="minor"/>
      </dsp:style>
      <dsp:txXfrm>
        <a:off x="2309495" y="5178772"/>
        <a:ext cx="9237980" cy="0"/>
      </dsp:txXfrm>
    </dsp:sp>
  </dsp:spTree>
</dsp:drawing>
</file>

<file path=ppt/diagrams/drawing1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374880" cy="5276215"/>
        <a:chOff x="0" y="0"/>
        <a:chExt cx="12374880" cy="5276215"/>
      </a:xfrm>
    </dsp:grpSpPr>
    <dsp:sp modelId="{1F055725-8984-42CB-98CB-8E7728DD5EAB}">
      <dsp:nvSpPr>
        <dsp:cNvPr id="5" name="矩形 4"/>
        <dsp:cNvSpPr/>
      </dsp:nvSpPr>
      <dsp:spPr bwMode="white">
        <a:xfrm>
          <a:off x="0" y="393032"/>
          <a:ext cx="12374880" cy="180911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60428" tIns="541528" rIns="960428" bIns="170688"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marL="228600" lvl="1" indent="-228600">
            <a:lnSpc>
              <a:spcPct val="100000"/>
            </a:lnSpc>
            <a:spcBef>
              <a:spcPct val="0"/>
            </a:spcBef>
            <a:spcAft>
              <a:spcPct val="15000"/>
            </a:spcAft>
            <a:buChar char="•"/>
          </a:pPr>
          <a:r>
            <a:rPr sz="2400">
              <a:solidFill>
                <a:schemeClr val="dk1"/>
              </a:solidFill>
              <a:latin typeface="仿宋" panose="02010609060101010101" charset="-122"/>
              <a:ea typeface="仿宋" panose="02010609060101010101" charset="-122"/>
              <a:cs typeface="仿宋" panose="02010609060101010101" charset="-122"/>
              <a:sym typeface="+mn-ea"/>
            </a:rPr>
            <a:t>第</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十条规定负责“综合监督管理”，部分行业直接监管职责。直接监管的行业，比如冶金、有色、建材、轻工、纺织、机械、烟草、商贸这八大行业，还有危化品、烟花爆竹等，这都是应急管理部直接监管的。</a:t>
          </a:r>
          <a:endPar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endParaRPr>
        </a:p>
      </dsp:txBody>
      <dsp:txXfrm>
        <a:off x="0" y="393032"/>
        <a:ext cx="12374880" cy="1809115"/>
      </dsp:txXfrm>
    </dsp:sp>
    <dsp:sp modelId="{D0971512-D8E1-4E4B-89F4-FF2EB164C196}">
      <dsp:nvSpPr>
        <dsp:cNvPr id="4" name="圆角矩形 3"/>
        <dsp:cNvSpPr/>
      </dsp:nvSpPr>
      <dsp:spPr bwMode="white">
        <a:xfrm>
          <a:off x="618744" y="9272"/>
          <a:ext cx="8662416" cy="76752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7418" tIns="0" rIns="32741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一是应急管理部门</a:t>
          </a:r>
          <a:endParaRPr lang="zh-CN" altLang="en-US" sz="2400"/>
        </a:p>
      </dsp:txBody>
      <dsp:txXfrm>
        <a:off x="618744" y="9272"/>
        <a:ext cx="8662416" cy="767520"/>
      </dsp:txXfrm>
    </dsp:sp>
    <dsp:sp modelId="{FB20FF5F-D131-4A8A-AEBC-01A2B84D6655}">
      <dsp:nvSpPr>
        <dsp:cNvPr id="8" name="矩形 7"/>
        <dsp:cNvSpPr/>
      </dsp:nvSpPr>
      <dsp:spPr bwMode="white">
        <a:xfrm>
          <a:off x="0" y="2726308"/>
          <a:ext cx="12374880" cy="254063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60428" tIns="541528" rIns="960428" bIns="170688"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marL="228600" lvl="1" indent="-228600">
            <a:lnSpc>
              <a:spcPct val="100000"/>
            </a:lnSpc>
            <a:spcBef>
              <a:spcPct val="0"/>
            </a:spcBef>
            <a:spcAft>
              <a:spcPct val="15000"/>
            </a:spcAft>
            <a:buChar char="•"/>
          </a:pPr>
          <a:r>
            <a:rPr sz="2400">
              <a:solidFill>
                <a:schemeClr val="dk1"/>
              </a:solidFill>
              <a:latin typeface="仿宋" panose="02010609060101010101" charset="-122"/>
              <a:ea typeface="仿宋" panose="02010609060101010101" charset="-122"/>
              <a:cs typeface="仿宋" panose="02010609060101010101" charset="-122"/>
              <a:sym typeface="+mn-ea"/>
            </a:rPr>
            <a:t>第</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十条规定“交通运输、</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住房和城乡建设</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、水利、民航等有关部门依照本法和其他有关法律、行政法规的规定，在各自的职责范围内对有关行业、领域的安全生产工作实施监督管理”。这些部门一般称之为行业领域的主管部门，</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要求在其管业务和生产经营活动时候，必须管安全。</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两类部门统称为负有安全生产监督管理职责的部门。</a:t>
          </a:r>
          <a:r>
            <a:rPr lang="zh-CN" altLang="en-US" sz="2400" dirty="0">
              <a:solidFill>
                <a:schemeClr val="dk1"/>
              </a:solidFill>
              <a:uFillTx/>
              <a:latin typeface="仿宋" panose="02010609060101010101" charset="-122"/>
              <a:ea typeface="仿宋" panose="02010609060101010101" charset="-122"/>
              <a:cs typeface="宋体" panose="02010600030101010101" pitchFamily="2" charset="-122"/>
              <a:sym typeface="+mn-ea"/>
            </a:rPr>
            <a:t> </a:t>
          </a:r>
          <a:endParaRPr lang="zh-CN" altLang="en-US" sz="2400" dirty="0">
            <a:solidFill>
              <a:schemeClr val="dk1"/>
            </a:solidFill>
            <a:uFillTx/>
            <a:latin typeface="仿宋" panose="02010609060101010101" charset="-122"/>
            <a:ea typeface="仿宋" panose="02010609060101010101" charset="-122"/>
            <a:cs typeface="宋体" panose="02010600030101010101" pitchFamily="2" charset="-122"/>
          </a:endParaRPr>
        </a:p>
      </dsp:txBody>
      <dsp:txXfrm>
        <a:off x="0" y="2726308"/>
        <a:ext cx="12374880" cy="2540635"/>
      </dsp:txXfrm>
    </dsp:sp>
    <dsp:sp modelId="{DD07B078-3354-4F1B-9438-E4F95C4B43A6}">
      <dsp:nvSpPr>
        <dsp:cNvPr id="7" name="圆角矩形 6"/>
        <dsp:cNvSpPr/>
      </dsp:nvSpPr>
      <dsp:spPr bwMode="white">
        <a:xfrm>
          <a:off x="618744" y="2342548"/>
          <a:ext cx="8662416" cy="76752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7418" tIns="0" rIns="32741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sz="2200">
              <a:latin typeface="仿宋" panose="02010609060101010101" charset="-122"/>
              <a:ea typeface="仿宋" panose="02010609060101010101" charset="-122"/>
              <a:sym typeface="+mn-ea"/>
            </a:rPr>
            <a:t>二</a:t>
          </a:r>
          <a:r>
            <a:rPr lang="zh-CN" altLang="en-US" sz="2400" dirty="0">
              <a:uFillTx/>
              <a:latin typeface="仿宋" panose="02010609060101010101" charset="-122"/>
              <a:ea typeface="仿宋" panose="02010609060101010101" charset="-122"/>
              <a:cs typeface="宋体" panose="02010600030101010101" pitchFamily="2" charset="-122"/>
              <a:sym typeface="+mn-ea"/>
            </a:rPr>
            <a:t>是其他行业领域主管部门（称之为有关部门）</a:t>
          </a:r>
          <a:endParaRPr lang="zh-CN" altLang="en-US" sz="2400" dirty="0">
            <a:uFillTx/>
            <a:latin typeface="仿宋" panose="02010609060101010101" charset="-122"/>
            <a:ea typeface="仿宋" panose="02010609060101010101" charset="-122"/>
            <a:cs typeface="宋体" panose="02010600030101010101" pitchFamily="2" charset="-122"/>
          </a:endParaRPr>
        </a:p>
      </dsp:txBody>
      <dsp:txXfrm>
        <a:off x="618744" y="2342548"/>
        <a:ext cx="8662416" cy="767520"/>
      </dsp:txXfrm>
    </dsp:sp>
    <dsp:sp modelId="{58B158CB-C1D2-4676-88E6-6B3937A00A96}">
      <dsp:nvSpPr>
        <dsp:cNvPr id="3" name="矩形 2" hidden="1"/>
        <dsp:cNvSpPr/>
      </dsp:nvSpPr>
      <dsp:spPr>
        <a:xfrm>
          <a:off x="0" y="9272"/>
          <a:ext cx="618744" cy="767520"/>
        </a:xfrm>
        <a:prstGeom prst="rect">
          <a:avLst/>
        </a:prstGeom>
      </dsp:spPr>
      <dsp:txXfrm>
        <a:off x="0" y="9272"/>
        <a:ext cx="618744" cy="767520"/>
      </dsp:txXfrm>
    </dsp:sp>
    <dsp:sp modelId="{AEA4B341-6C57-43B8-BC42-9813D43D1335}">
      <dsp:nvSpPr>
        <dsp:cNvPr id="6" name="矩形 5" hidden="1"/>
        <dsp:cNvSpPr/>
      </dsp:nvSpPr>
      <dsp:spPr>
        <a:xfrm>
          <a:off x="0" y="2342548"/>
          <a:ext cx="618744" cy="767520"/>
        </a:xfrm>
        <a:prstGeom prst="rect">
          <a:avLst/>
        </a:prstGeom>
      </dsp:spPr>
      <dsp:txXfrm>
        <a:off x="0" y="2342548"/>
        <a:ext cx="618744" cy="767520"/>
      </dsp:txXfrm>
    </dsp:sp>
  </dsp:spTree>
</dsp:drawing>
</file>

<file path=ppt/diagrams/drawing17.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374880" cy="5276215"/>
        <a:chOff x="0" y="0"/>
        <a:chExt cx="12374880" cy="5276215"/>
      </a:xfrm>
    </dsp:grpSpPr>
    <dsp:sp modelId="{1F055725-8984-42CB-98CB-8E7728DD5EAB}">
      <dsp:nvSpPr>
        <dsp:cNvPr id="5" name="矩形 4"/>
        <dsp:cNvSpPr/>
      </dsp:nvSpPr>
      <dsp:spPr bwMode="white">
        <a:xfrm>
          <a:off x="0" y="393032"/>
          <a:ext cx="12374880" cy="180911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60428" tIns="541528" rIns="960428" bIns="170688"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marL="228600" lvl="1" indent="-228600">
            <a:lnSpc>
              <a:spcPct val="100000"/>
            </a:lnSpc>
            <a:spcBef>
              <a:spcPct val="0"/>
            </a:spcBef>
            <a:spcAft>
              <a:spcPct val="15000"/>
            </a:spcAft>
            <a:buChar char="•"/>
          </a:pPr>
          <a:r>
            <a:rPr sz="2400">
              <a:solidFill>
                <a:schemeClr val="dk1"/>
              </a:solidFill>
              <a:latin typeface="仿宋" panose="02010609060101010101" charset="-122"/>
              <a:ea typeface="仿宋" panose="02010609060101010101" charset="-122"/>
              <a:cs typeface="仿宋" panose="02010609060101010101" charset="-122"/>
              <a:sym typeface="+mn-ea"/>
            </a:rPr>
            <a:t>第</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十条规定负责“综合监督管理”，部分行业直接监管职责。直接监管的行业，比如冶金、有色、建材、轻工、纺织、机械、烟草、商贸这八大行业，还有危化品、烟花爆竹等，这都是应急管理部直接监管的。</a:t>
          </a:r>
          <a:endPar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endParaRPr>
        </a:p>
      </dsp:txBody>
      <dsp:txXfrm>
        <a:off x="0" y="393032"/>
        <a:ext cx="12374880" cy="1809115"/>
      </dsp:txXfrm>
    </dsp:sp>
    <dsp:sp modelId="{D0971512-D8E1-4E4B-89F4-FF2EB164C196}">
      <dsp:nvSpPr>
        <dsp:cNvPr id="4" name="圆角矩形 3"/>
        <dsp:cNvSpPr/>
      </dsp:nvSpPr>
      <dsp:spPr bwMode="white">
        <a:xfrm>
          <a:off x="618744" y="9272"/>
          <a:ext cx="8662416" cy="76752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7418" tIns="0" rIns="32741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一是应急管理部门</a:t>
          </a:r>
          <a:endParaRPr lang="zh-CN" altLang="en-US" sz="2400"/>
        </a:p>
      </dsp:txBody>
      <dsp:txXfrm>
        <a:off x="618744" y="9272"/>
        <a:ext cx="8662416" cy="767520"/>
      </dsp:txXfrm>
    </dsp:sp>
    <dsp:sp modelId="{FB20FF5F-D131-4A8A-AEBC-01A2B84D6655}">
      <dsp:nvSpPr>
        <dsp:cNvPr id="8" name="矩形 7"/>
        <dsp:cNvSpPr/>
      </dsp:nvSpPr>
      <dsp:spPr bwMode="white">
        <a:xfrm>
          <a:off x="0" y="2726308"/>
          <a:ext cx="12374880" cy="254063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60428" tIns="541528" rIns="960428" bIns="170688"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marL="228600" lvl="1" indent="-228600">
            <a:lnSpc>
              <a:spcPct val="100000"/>
            </a:lnSpc>
            <a:spcBef>
              <a:spcPct val="0"/>
            </a:spcBef>
            <a:spcAft>
              <a:spcPct val="15000"/>
            </a:spcAft>
            <a:buChar char="•"/>
          </a:pPr>
          <a:r>
            <a:rPr sz="2400">
              <a:solidFill>
                <a:schemeClr val="dk1"/>
              </a:solidFill>
              <a:latin typeface="仿宋" panose="02010609060101010101" charset="-122"/>
              <a:ea typeface="仿宋" panose="02010609060101010101" charset="-122"/>
              <a:cs typeface="仿宋" panose="02010609060101010101" charset="-122"/>
              <a:sym typeface="+mn-ea"/>
            </a:rPr>
            <a:t>第</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十条规定“交通运输、</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住房和城乡建设</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、水利、民航等有关部门依照本法和其他有关法律、行政法规的规定，在各自的职责范围内对有关行业、领域的安全生产工作实施监督管理”。这些部门一般称之为行业领域的主管部门，</a:t>
          </a:r>
          <a:r>
            <a:rPr lang="zh-CN" altLang="en-US" sz="2400" b="1" dirty="0">
              <a:solidFill>
                <a:srgbClr val="FF0000"/>
              </a:solidFill>
              <a:uFillTx/>
              <a:latin typeface="仿宋" panose="02010609060101010101" charset="-122"/>
              <a:ea typeface="仿宋" panose="02010609060101010101" charset="-122"/>
              <a:cs typeface="仿宋" panose="02010609060101010101" charset="-122"/>
              <a:sym typeface="+mn-ea"/>
            </a:rPr>
            <a:t>要求在其管业务和生产经营活动时候，必须管安全。</a:t>
          </a:r>
          <a:r>
            <a:rPr lang="zh-CN" altLang="en-US" sz="2400" dirty="0">
              <a:solidFill>
                <a:schemeClr val="dk1"/>
              </a:solidFill>
              <a:uFillTx/>
              <a:latin typeface="仿宋" panose="02010609060101010101" charset="-122"/>
              <a:ea typeface="仿宋" panose="02010609060101010101" charset="-122"/>
              <a:cs typeface="仿宋" panose="02010609060101010101" charset="-122"/>
              <a:sym typeface="+mn-ea"/>
            </a:rPr>
            <a:t>两类部门统称为负有安全生产监督管理职责的部门。</a:t>
          </a:r>
          <a:r>
            <a:rPr lang="zh-CN" altLang="en-US" sz="2400" dirty="0">
              <a:solidFill>
                <a:schemeClr val="dk1"/>
              </a:solidFill>
              <a:uFillTx/>
              <a:latin typeface="仿宋" panose="02010609060101010101" charset="-122"/>
              <a:ea typeface="仿宋" panose="02010609060101010101" charset="-122"/>
              <a:cs typeface="宋体" panose="02010600030101010101" pitchFamily="2" charset="-122"/>
              <a:sym typeface="+mn-ea"/>
            </a:rPr>
            <a:t> </a:t>
          </a:r>
          <a:endParaRPr lang="zh-CN" altLang="en-US" sz="2400" dirty="0">
            <a:solidFill>
              <a:schemeClr val="dk1"/>
            </a:solidFill>
            <a:uFillTx/>
            <a:latin typeface="仿宋" panose="02010609060101010101" charset="-122"/>
            <a:ea typeface="仿宋" panose="02010609060101010101" charset="-122"/>
            <a:cs typeface="宋体" panose="02010600030101010101" pitchFamily="2" charset="-122"/>
          </a:endParaRPr>
        </a:p>
      </dsp:txBody>
      <dsp:txXfrm>
        <a:off x="0" y="2726308"/>
        <a:ext cx="12374880" cy="2540635"/>
      </dsp:txXfrm>
    </dsp:sp>
    <dsp:sp modelId="{DD07B078-3354-4F1B-9438-E4F95C4B43A6}">
      <dsp:nvSpPr>
        <dsp:cNvPr id="7" name="圆角矩形 6"/>
        <dsp:cNvSpPr/>
      </dsp:nvSpPr>
      <dsp:spPr bwMode="white">
        <a:xfrm>
          <a:off x="618744" y="2342548"/>
          <a:ext cx="8662416" cy="76752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7418" tIns="0" rIns="327418"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sz="2200">
              <a:latin typeface="仿宋" panose="02010609060101010101" charset="-122"/>
              <a:ea typeface="仿宋" panose="02010609060101010101" charset="-122"/>
              <a:sym typeface="+mn-ea"/>
            </a:rPr>
            <a:t>二</a:t>
          </a:r>
          <a:r>
            <a:rPr lang="zh-CN" altLang="en-US" sz="2400" dirty="0">
              <a:uFillTx/>
              <a:latin typeface="仿宋" panose="02010609060101010101" charset="-122"/>
              <a:ea typeface="仿宋" panose="02010609060101010101" charset="-122"/>
              <a:cs typeface="宋体" panose="02010600030101010101" pitchFamily="2" charset="-122"/>
              <a:sym typeface="+mn-ea"/>
            </a:rPr>
            <a:t>是其他行业领域主管部门（称之为有关部门）</a:t>
          </a:r>
          <a:endParaRPr lang="zh-CN" altLang="en-US" sz="2400" dirty="0">
            <a:uFillTx/>
            <a:latin typeface="仿宋" panose="02010609060101010101" charset="-122"/>
            <a:ea typeface="仿宋" panose="02010609060101010101" charset="-122"/>
            <a:cs typeface="宋体" panose="02010600030101010101" pitchFamily="2" charset="-122"/>
          </a:endParaRPr>
        </a:p>
      </dsp:txBody>
      <dsp:txXfrm>
        <a:off x="618744" y="2342548"/>
        <a:ext cx="8662416" cy="767520"/>
      </dsp:txXfrm>
    </dsp:sp>
    <dsp:sp modelId="{58B158CB-C1D2-4676-88E6-6B3937A00A96}">
      <dsp:nvSpPr>
        <dsp:cNvPr id="3" name="矩形 2" hidden="1"/>
        <dsp:cNvSpPr/>
      </dsp:nvSpPr>
      <dsp:spPr>
        <a:xfrm>
          <a:off x="0" y="9272"/>
          <a:ext cx="618744" cy="767520"/>
        </a:xfrm>
        <a:prstGeom prst="rect">
          <a:avLst/>
        </a:prstGeom>
      </dsp:spPr>
      <dsp:txXfrm>
        <a:off x="0" y="9272"/>
        <a:ext cx="618744" cy="767520"/>
      </dsp:txXfrm>
    </dsp:sp>
    <dsp:sp modelId="{AEA4B341-6C57-43B8-BC42-9813D43D1335}">
      <dsp:nvSpPr>
        <dsp:cNvPr id="6" name="矩形 5" hidden="1"/>
        <dsp:cNvSpPr/>
      </dsp:nvSpPr>
      <dsp:spPr>
        <a:xfrm>
          <a:off x="0" y="2342548"/>
          <a:ext cx="618744" cy="767520"/>
        </a:xfrm>
        <a:prstGeom prst="rect">
          <a:avLst/>
        </a:prstGeom>
      </dsp:spPr>
      <dsp:txXfrm>
        <a:off x="0" y="2342548"/>
        <a:ext cx="618744" cy="767520"/>
      </dsp:txXfrm>
    </dsp:sp>
  </dsp:spTree>
</dsp:drawing>
</file>

<file path=ppt/diagrams/drawing18.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051030" cy="4722495"/>
        <a:chOff x="0" y="0"/>
        <a:chExt cx="12051030" cy="4722495"/>
      </a:xfrm>
    </dsp:grpSpPr>
    <dsp:sp modelId="{3E62794C-1607-4733-ADCA-906674A22343}">
      <dsp:nvSpPr>
        <dsp:cNvPr id="3" name="圆角矩形 2"/>
        <dsp:cNvSpPr/>
      </dsp:nvSpPr>
      <dsp:spPr bwMode="white">
        <a:xfrm>
          <a:off x="0" y="313690"/>
          <a:ext cx="12051030" cy="2228215"/>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nSpc>
              <a:spcPct val="100000"/>
            </a:lnSpc>
            <a:spcBef>
              <a:spcPct val="0"/>
            </a:spcBef>
            <a:spcAft>
              <a:spcPct val="35000"/>
            </a:spcAft>
          </a:pPr>
          <a:r>
            <a:rPr lang="zh-CN" altLang="en-US" sz="2400">
              <a:latin typeface="仿宋" panose="02010609060101010101" charset="-122"/>
              <a:ea typeface="仿宋" panose="02010609060101010101" charset="-122"/>
            </a:rPr>
            <a:t>第十二条</a:t>
          </a:r>
          <a:r>
            <a:rPr lang="zh-CN" altLang="en-US" sz="2400">
              <a:latin typeface="仿宋" panose="02010609060101010101" charset="-122"/>
              <a:ea typeface="仿宋" panose="02010609060101010101" charset="-122"/>
            </a:rPr>
            <a:t>：</a:t>
          </a:r>
          <a:r>
            <a:rPr lang="zh-CN" altLang="en-US" sz="2400">
              <a:latin typeface="仿宋" panose="02010609060101010101" charset="-122"/>
              <a:ea typeface="仿宋" panose="02010609060101010101" charset="-122"/>
            </a:rPr>
            <a:t>国务院有关部门按照职责分工负责安全生产强制性国家标准的项目提出、组织起草、征求意见、技术审查。国务院</a:t>
          </a:r>
          <a:r>
            <a:rPr lang="zh-CN" altLang="en-US" sz="2400" b="1">
              <a:solidFill>
                <a:schemeClr val="tx1"/>
              </a:solidFill>
              <a:latin typeface="仿宋" panose="02010609060101010101" charset="-122"/>
              <a:ea typeface="仿宋" panose="02010609060101010101" charset="-122"/>
            </a:rPr>
            <a:t>应急管理部门</a:t>
          </a:r>
          <a:r>
            <a:rPr lang="zh-CN" altLang="en-US" sz="2400" b="1">
              <a:solidFill>
                <a:schemeClr val="tx1"/>
              </a:solidFill>
              <a:latin typeface="仿宋" panose="02010609060101010101" charset="-122"/>
              <a:ea typeface="仿宋" panose="02010609060101010101" charset="-122"/>
            </a:rPr>
            <a:t>统筹</a:t>
          </a:r>
          <a:r>
            <a:rPr lang="zh-CN" altLang="en-US" sz="2400">
              <a:latin typeface="仿宋" panose="02010609060101010101" charset="-122"/>
              <a:ea typeface="仿宋" panose="02010609060101010101" charset="-122"/>
            </a:rPr>
            <a:t>提出安全生产强制性国家标准的立项计划。国务院标准化行政主管部门负责安全生产强制性国家标准的立项、编号、对外通报和授权批准发布工作。国务院标准化行政主管部门、有关部门依据法定职责对安全生产强制性国家标准的实施进行监督检查。</a:t>
          </a:r>
          <a:endParaRPr lang="zh-CN" altLang="en-US" sz="2400">
            <a:latin typeface="仿宋" panose="02010609060101010101" charset="-122"/>
            <a:ea typeface="仿宋" panose="02010609060101010101" charset="-122"/>
          </a:endParaRPr>
        </a:p>
      </dsp:txBody>
      <dsp:txXfrm>
        <a:off x="0" y="313690"/>
        <a:ext cx="12051030" cy="2228215"/>
      </dsp:txXfrm>
    </dsp:sp>
    <dsp:sp modelId="{3B57A0D3-8728-40A5-B79E-F7D5C3A120C7}">
      <dsp:nvSpPr>
        <dsp:cNvPr id="4" name="矩形 3"/>
        <dsp:cNvSpPr/>
      </dsp:nvSpPr>
      <dsp:spPr bwMode="white">
        <a:xfrm>
          <a:off x="0" y="2541905"/>
          <a:ext cx="12051030" cy="1866900"/>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382620" tIns="35560" rIns="199136" bIns="35560"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marL="285750" lvl="1" indent="-285750">
            <a:lnSpc>
              <a:spcPct val="100000"/>
            </a:lnSpc>
            <a:spcBef>
              <a:spcPct val="0"/>
            </a:spcBef>
            <a:spcAft>
              <a:spcPct val="20000"/>
            </a:spcAft>
            <a:buChar char="•"/>
          </a:pPr>
          <a:r>
            <a:rPr lang="zh-CN" altLang="en-US" sz="2800" dirty="0">
              <a:solidFill>
                <a:schemeClr val="tx1"/>
              </a:solidFill>
              <a:uFillTx/>
              <a:latin typeface="仿宋" panose="02010609060101010101" charset="-122"/>
              <a:ea typeface="仿宋" panose="02010609060101010101" charset="-122"/>
              <a:cs typeface="宋体" panose="02010600030101010101" pitchFamily="2" charset="-122"/>
              <a:sym typeface="+mn-ea"/>
            </a:rPr>
            <a:t>明确安全生产强制性国家标准的制定程序，与我国标准化体制改革相适应，纠正了目前在标准化工作中政出多门的现象。</a:t>
          </a:r>
          <a:endParaRPr lang="zh-CN" altLang="en-US" sz="2800" dirty="0">
            <a:solidFill>
              <a:schemeClr val="tx1"/>
            </a:solidFill>
            <a:uFillTx/>
            <a:latin typeface="仿宋" panose="02010609060101010101" charset="-122"/>
            <a:ea typeface="仿宋" panose="02010609060101010101" charset="-122"/>
            <a:cs typeface="宋体" panose="02010600030101010101" pitchFamily="2" charset="-122"/>
            <a:sym typeface="+mn-ea"/>
          </a:endParaRPr>
        </a:p>
        <a:p>
          <a:pPr marL="285750" lvl="1" indent="-285750">
            <a:lnSpc>
              <a:spcPct val="100000"/>
            </a:lnSpc>
            <a:spcBef>
              <a:spcPct val="0"/>
            </a:spcBef>
            <a:spcAft>
              <a:spcPct val="20000"/>
            </a:spcAft>
            <a:buChar char="•"/>
          </a:pPr>
          <a:r>
            <a:rPr lang="zh-CN" altLang="en-US" sz="2800" dirty="0">
              <a:solidFill>
                <a:schemeClr val="tx1"/>
              </a:solidFill>
              <a:uFillTx/>
              <a:latin typeface="仿宋" panose="02010609060101010101" charset="-122"/>
              <a:ea typeface="仿宋" panose="02010609060101010101" charset="-122"/>
              <a:cs typeface="宋体" panose="02010600030101010101" pitchFamily="2" charset="-122"/>
              <a:sym typeface="+mn-ea"/>
            </a:rPr>
            <a:t>注意</a:t>
          </a:r>
          <a:r>
            <a:rPr lang="zh-CN" altLang="en-US" sz="2800" dirty="0">
              <a:solidFill>
                <a:schemeClr val="tx1"/>
              </a:solidFill>
              <a:uFillTx/>
              <a:latin typeface="仿宋" panose="02010609060101010101" charset="-122"/>
              <a:ea typeface="仿宋" panose="02010609060101010101" charset="-122"/>
              <a:cs typeface="宋体" panose="02010600030101010101" pitchFamily="2" charset="-122"/>
              <a:sym typeface="+mn-ea"/>
            </a:rPr>
            <a:t>：</a:t>
          </a:r>
          <a:r>
            <a:rPr lang="zh-CN" altLang="en-US" sz="2800" dirty="0">
              <a:solidFill>
                <a:schemeClr val="tx1"/>
              </a:solidFill>
              <a:uFillTx/>
              <a:latin typeface="仿宋" panose="02010609060101010101" charset="-122"/>
              <a:ea typeface="仿宋" panose="02010609060101010101" charset="-122"/>
              <a:cs typeface="宋体" panose="02010600030101010101" pitchFamily="2" charset="-122"/>
              <a:sym typeface="+mn-ea"/>
            </a:rPr>
            <a:t>强制性的国家标准，不包括非强制性国标，也不包括行业标准、团体标准和地方标准。</a:t>
          </a:r>
          <a:endParaRPr lang="zh-CN" altLang="en-US" sz="2800">
            <a:solidFill>
              <a:schemeClr val="tx1"/>
            </a:solidFill>
          </a:endParaRPr>
        </a:p>
      </dsp:txBody>
      <dsp:txXfrm>
        <a:off x="0" y="2541905"/>
        <a:ext cx="12051030" cy="1866900"/>
      </dsp:txXfrm>
    </dsp:sp>
  </dsp:spTree>
</dsp:drawing>
</file>

<file path=ppt/diagrams/drawing19.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1525250" cy="4652010"/>
        <a:chOff x="0" y="0"/>
        <a:chExt cx="11525250" cy="4652010"/>
      </a:xfrm>
    </dsp:grpSpPr>
    <dsp:sp modelId="{7653844C-BDD2-4C9E-B63A-175B83793DF9}">
      <dsp:nvSpPr>
        <dsp:cNvPr id="3" name="直接连接符 2"/>
        <dsp:cNvSpPr/>
      </dsp:nvSpPr>
      <dsp:spPr bwMode="white">
        <a:xfrm>
          <a:off x="0" y="0"/>
          <a:ext cx="11525250" cy="0"/>
        </a:xfrm>
        <a:prstGeom prst="line">
          <a:avLst/>
        </a:prstGeom>
      </dsp:spPr>
      <dsp:style>
        <a:lnRef idx="2">
          <a:schemeClr val="accent1"/>
        </a:lnRef>
        <a:fillRef idx="1">
          <a:schemeClr val="accent1"/>
        </a:fillRef>
        <a:effectRef idx="0">
          <a:scrgbClr r="0" g="0" b="0"/>
        </a:effectRef>
        <a:fontRef idx="minor">
          <a:schemeClr val="lt1"/>
        </a:fontRef>
      </dsp:style>
      <dsp:txXfrm>
        <a:off x="0" y="0"/>
        <a:ext cx="11525250" cy="0"/>
      </dsp:txXfrm>
    </dsp:sp>
    <dsp:sp modelId="{3A17F332-CF75-4F2F-B66E-230323E8FB66}">
      <dsp:nvSpPr>
        <dsp:cNvPr id="4" name="矩形 3"/>
        <dsp:cNvSpPr/>
      </dsp:nvSpPr>
      <dsp:spPr bwMode="white">
        <a:xfrm>
          <a:off x="0" y="0"/>
          <a:ext cx="2305050" cy="4652010"/>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76200" tIns="76200" rIns="76200" bIns="76200" anchor="t"/>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a:p>
          <a:pPr lvl="0" algn="just">
            <a:lnSpc>
              <a:spcPct val="100000"/>
            </a:lnSpc>
            <a:spcBef>
              <a:spcPct val="0"/>
            </a:spcBef>
            <a:spcAft>
              <a:spcPct val="35000"/>
            </a:spcAft>
          </a:pP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a:p>
          <a:pPr lvl="0" algn="just">
            <a:lnSpc>
              <a:spcPct val="100000"/>
            </a:lnSpc>
            <a:spcBef>
              <a:spcPct val="0"/>
            </a:spcBef>
            <a:spcAft>
              <a:spcPct val="35000"/>
            </a:spcAft>
          </a:pP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《中共中央、国务院印发关于推进安全生产领域改革发展的意见》中要求</a:t>
          </a:r>
          <a:r>
            <a:rPr lang="zh-CN" altLang="en-US" sz="2000" b="1" dirty="0">
              <a:solidFill>
                <a:schemeClr val="bg2"/>
              </a:solidFill>
              <a:uFillTx/>
              <a:latin typeface="仿宋_GB2312" panose="02010609030101010101" charset="-122"/>
              <a:ea typeface="仿宋_GB2312" panose="02010609030101010101" charset="-122"/>
              <a:cs typeface="仿宋_GB2312" panose="02010609030101010101" charset="-122"/>
              <a:sym typeface="+mn-ea"/>
            </a:rPr>
            <a:t>“建立事故暴露问题整改督办制度”</a:t>
          </a:r>
          <a:r>
            <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rPr>
            <a:t>，将其写入法律，更有利于该项制度的事实，切实落实整改和防范措施建议，防范同类事故再次发生</a:t>
          </a:r>
          <a:r>
            <a:rPr lang="zh-CN" altLang="en-US" sz="2300" dirty="0">
              <a:solidFill>
                <a:schemeClr val="bg2"/>
              </a:solidFill>
              <a:uFillTx/>
              <a:latin typeface="仿宋" panose="02010609060101010101" charset="-122"/>
              <a:ea typeface="仿宋" panose="02010609060101010101" charset="-122"/>
              <a:cs typeface="宋体" pitchFamily="2" charset="-122"/>
              <a:sym typeface="+mn-ea"/>
            </a:rPr>
            <a:t>。</a:t>
          </a:r>
          <a:endParaRPr lang="zh-CN" altLang="en-US" sz="2300" dirty="0">
            <a:solidFill>
              <a:schemeClr val="bg2"/>
            </a:solidFill>
            <a:uFillTx/>
            <a:latin typeface="仿宋" panose="02010609060101010101" charset="-122"/>
            <a:ea typeface="仿宋" panose="02010609060101010101" charset="-122"/>
            <a:cs typeface="宋体" pitchFamily="2" charset="-122"/>
            <a:sym typeface="+mn-ea"/>
          </a:endParaRPr>
        </a:p>
        <a:p>
          <a:pPr lvl="0" algn="just">
            <a:lnSpc>
              <a:spcPct val="100000"/>
            </a:lnSpc>
            <a:spcBef>
              <a:spcPct val="0"/>
            </a:spcBef>
            <a:spcAft>
              <a:spcPct val="35000"/>
            </a:spcAft>
          </a:pPr>
          <a:endParaRPr lang="zh-CN" altLang="en-US" sz="2000" dirty="0">
            <a:solidFill>
              <a:schemeClr val="bg2"/>
            </a:solidFill>
            <a:uFillTx/>
            <a:latin typeface="仿宋_GB2312" panose="02010609030101010101" charset="-122"/>
            <a:ea typeface="仿宋_GB2312" panose="02010609030101010101" charset="-122"/>
            <a:cs typeface="仿宋_GB2312" panose="02010609030101010101" charset="-122"/>
            <a:sym typeface="+mn-ea"/>
          </a:endParaRPr>
        </a:p>
      </dsp:txBody>
      <dsp:txXfrm>
        <a:off x="0" y="0"/>
        <a:ext cx="2305050" cy="4652010"/>
      </dsp:txXfrm>
    </dsp:sp>
    <dsp:sp modelId="{63E44FC5-9EEE-4797-80DE-F81C39EB2BA3}">
      <dsp:nvSpPr>
        <dsp:cNvPr id="5" name="矩形 4"/>
        <dsp:cNvSpPr/>
      </dsp:nvSpPr>
      <dsp:spPr bwMode="white">
        <a:xfrm>
          <a:off x="2477929" y="72688"/>
          <a:ext cx="9047321" cy="1453753"/>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76200" tIns="76200" rIns="76200" bIns="76200" anchor="t"/>
        <a:lstStyle>
          <a:lvl1pPr algn="l">
            <a:defRPr sz="20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pPr lvl="0" algn="just">
            <a:lnSpc>
              <a:spcPct val="100000"/>
            </a:lnSpc>
            <a:spcBef>
              <a:spcPct val="0"/>
            </a:spcBef>
            <a:spcAft>
              <a:spcPct val="35000"/>
            </a:spcAft>
          </a:pPr>
          <a:r>
            <a:rPr lang="en-US" altLang="zh-CN">
              <a:solidFill>
                <a:schemeClr val="tx1"/>
              </a:solidFill>
              <a:latin typeface="仿宋" panose="02010609060101010101" charset="-122"/>
              <a:ea typeface="仿宋" panose="02010609060101010101" charset="-122"/>
              <a:sym typeface="+mn-ea"/>
            </a:rPr>
            <a:t>    </a:t>
          </a:r>
          <a:r>
            <a:rPr lang="zh-CN" altLang="en-US">
              <a:solidFill>
                <a:schemeClr val="tx1"/>
              </a:solidFill>
              <a:latin typeface="仿宋" panose="02010609060101010101" charset="-122"/>
              <a:ea typeface="仿宋" panose="02010609060101010101" charset="-122"/>
              <a:sym typeface="+mn-ea"/>
            </a:rPr>
            <a:t>事故调查处理应当按照科学严谨、依法依规、实事求是、注重实效的原则，及时、准确地查清事故原因，查明事故性质和责任，评估应急处置工作，总结事故教训，提出整改措施，并对事故责任单位和人员提出处理建议。事故调查报告应当依法及时向社会公布。事故调查和处理的具体办法由国务院制定。</a:t>
          </a:r>
          <a:endParaRPr lang="zh-CN" altLang="en-US">
            <a:solidFill>
              <a:schemeClr val="tx1"/>
            </a:solidFill>
          </a:endParaRPr>
        </a:p>
      </dsp:txBody>
      <dsp:txXfrm>
        <a:off x="2477929" y="72688"/>
        <a:ext cx="9047321" cy="1453753"/>
      </dsp:txXfrm>
    </dsp:sp>
    <dsp:sp modelId="{41290723-F512-4CCE-8805-7EBFC17C077B}">
      <dsp:nvSpPr>
        <dsp:cNvPr id="6" name="直接连接符 5"/>
        <dsp:cNvSpPr/>
      </dsp:nvSpPr>
      <dsp:spPr bwMode="white">
        <a:xfrm>
          <a:off x="2305050" y="1526441"/>
          <a:ext cx="9220200" cy="0"/>
        </a:xfrm>
        <a:prstGeom prst="line">
          <a:avLst/>
        </a:prstGeom>
      </dsp:spPr>
      <dsp:style>
        <a:lnRef idx="2">
          <a:schemeClr val="accent1">
            <a:tint val="50000"/>
          </a:schemeClr>
        </a:lnRef>
        <a:fillRef idx="1">
          <a:schemeClr val="accent1"/>
        </a:fillRef>
        <a:effectRef idx="0">
          <a:scrgbClr r="0" g="0" b="0"/>
        </a:effectRef>
        <a:fontRef idx="minor"/>
      </dsp:style>
      <dsp:txXfrm>
        <a:off x="2305050" y="1526441"/>
        <a:ext cx="9220200" cy="0"/>
      </dsp:txXfrm>
    </dsp:sp>
    <dsp:sp modelId="{4B6BF950-00B4-44A5-8C15-34C8D97692EF}">
      <dsp:nvSpPr>
        <dsp:cNvPr id="7" name="矩形 6"/>
        <dsp:cNvSpPr/>
      </dsp:nvSpPr>
      <dsp:spPr bwMode="white">
        <a:xfrm>
          <a:off x="2477929" y="1599128"/>
          <a:ext cx="9047321" cy="1453753"/>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76200" tIns="76200" rIns="76200" bIns="76200" anchor="t"/>
        <a:lstStyle>
          <a:lvl1pPr algn="l">
            <a:defRPr sz="20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pPr lvl="0" algn="just">
            <a:lnSpc>
              <a:spcPct val="100000"/>
            </a:lnSpc>
            <a:spcBef>
              <a:spcPct val="0"/>
            </a:spcBef>
            <a:spcAft>
              <a:spcPct val="35000"/>
            </a:spcAft>
          </a:pPr>
          <a:r>
            <a:rPr lang="en-US">
              <a:solidFill>
                <a:schemeClr val="tx1"/>
              </a:solidFill>
              <a:latin typeface="仿宋_GB2312" panose="02010609030101010101" charset="-122"/>
              <a:ea typeface="仿宋_GB2312" panose="02010609030101010101" charset="-122"/>
              <a:cs typeface="仿宋_GB2312" panose="02010609030101010101" charset="-122"/>
              <a:sym typeface="+mn-ea"/>
            </a:rPr>
            <a:t>    </a:t>
          </a:r>
          <a:r>
            <a:rPr>
              <a:solidFill>
                <a:schemeClr val="tx1"/>
              </a:solidFill>
              <a:latin typeface="仿宋_GB2312" panose="02010609030101010101" charset="-122"/>
              <a:ea typeface="仿宋_GB2312" panose="02010609030101010101" charset="-122"/>
              <a:cs typeface="仿宋_GB2312" panose="02010609030101010101" charset="-122"/>
              <a:sym typeface="+mn-ea"/>
            </a:rPr>
            <a:t>事</a:t>
          </a:r>
          <a:r>
            <a:rPr lang="zh-CN" altLang="en-US">
              <a:solidFill>
                <a:schemeClr val="tx1"/>
              </a:solidFill>
              <a:latin typeface="仿宋_GB2312" panose="02010609030101010101" charset="-122"/>
              <a:ea typeface="仿宋_GB2312" panose="02010609030101010101" charset="-122"/>
              <a:cs typeface="仿宋_GB2312" panose="02010609030101010101" charset="-122"/>
              <a:sym typeface="+mn-ea"/>
            </a:rPr>
            <a:t>故发生单位应当及时全面落实整改措施，负有安全生产监督管理职责的部门应当加强监督检查</a:t>
          </a:r>
          <a:r>
            <a:rPr>
              <a:solidFill>
                <a:schemeClr val="tx1"/>
              </a:solidFill>
              <a:latin typeface="仿宋_GB2312" panose="02010609030101010101" charset="-122"/>
              <a:ea typeface="仿宋_GB2312" panose="02010609030101010101" charset="-122"/>
              <a:cs typeface="仿宋_GB2312" panose="02010609030101010101" charset="-122"/>
              <a:sym typeface="+mn-ea"/>
            </a:rPr>
            <a:t>。</a:t>
          </a:r>
          <a:endParaRPr lang="zh-CN" altLang="en-US">
            <a:solidFill>
              <a:schemeClr val="tx1"/>
            </a:solidFill>
            <a:latin typeface="仿宋_GB2312" panose="02010609030101010101" charset="-122"/>
            <a:ea typeface="仿宋_GB2312" panose="02010609030101010101" charset="-122"/>
            <a:cs typeface="仿宋_GB2312" panose="02010609030101010101" charset="-122"/>
          </a:endParaRPr>
        </a:p>
      </dsp:txBody>
      <dsp:txXfrm>
        <a:off x="2477929" y="1599128"/>
        <a:ext cx="9047321" cy="1453753"/>
      </dsp:txXfrm>
    </dsp:sp>
    <dsp:sp modelId="{8A3CE341-7BCF-45C6-99BF-5C93DEC138A0}">
      <dsp:nvSpPr>
        <dsp:cNvPr id="8" name="直接连接符 7"/>
        <dsp:cNvSpPr/>
      </dsp:nvSpPr>
      <dsp:spPr bwMode="white">
        <a:xfrm>
          <a:off x="2305050" y="3052882"/>
          <a:ext cx="9220200" cy="0"/>
        </a:xfrm>
        <a:prstGeom prst="line">
          <a:avLst/>
        </a:prstGeom>
      </dsp:spPr>
      <dsp:style>
        <a:lnRef idx="2">
          <a:schemeClr val="accent1">
            <a:tint val="50000"/>
          </a:schemeClr>
        </a:lnRef>
        <a:fillRef idx="1">
          <a:schemeClr val="accent1"/>
        </a:fillRef>
        <a:effectRef idx="0">
          <a:scrgbClr r="0" g="0" b="0"/>
        </a:effectRef>
        <a:fontRef idx="minor"/>
      </dsp:style>
      <dsp:txXfrm>
        <a:off x="2305050" y="3052882"/>
        <a:ext cx="9220200" cy="0"/>
      </dsp:txXfrm>
    </dsp:sp>
    <dsp:sp modelId="{2DBF34BB-3F4A-454D-9FAD-6C9F48575974}">
      <dsp:nvSpPr>
        <dsp:cNvPr id="9" name="矩形 8"/>
        <dsp:cNvSpPr/>
      </dsp:nvSpPr>
      <dsp:spPr bwMode="white">
        <a:xfrm>
          <a:off x="2477929" y="3125569"/>
          <a:ext cx="9047321" cy="1453753"/>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76200" tIns="76200" rIns="76200" bIns="76200" anchor="t"/>
        <a:lstStyle>
          <a:lvl1pPr algn="l">
            <a:defRPr sz="20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pPr lvl="0" algn="just">
            <a:lnSpc>
              <a:spcPct val="100000"/>
            </a:lnSpc>
            <a:spcBef>
              <a:spcPct val="0"/>
            </a:spcBef>
            <a:spcAft>
              <a:spcPct val="35000"/>
            </a:spcAft>
            <a:buNone/>
          </a:pPr>
          <a:r>
            <a:rPr lang="en-US" altLang="zh-CN">
              <a:solidFill>
                <a:schemeClr val="tx1"/>
              </a:solidFill>
              <a:latin typeface="仿宋_GB2312" panose="02010609030101010101" charset="-122"/>
              <a:ea typeface="仿宋_GB2312" panose="02010609030101010101" charset="-122"/>
              <a:sym typeface="+mn-ea"/>
            </a:rPr>
            <a:t>    </a:t>
          </a:r>
          <a:r>
            <a:rPr lang="zh-CN" altLang="en-US">
              <a:solidFill>
                <a:schemeClr val="tx1"/>
              </a:solidFill>
              <a:latin typeface="仿宋_GB2312" panose="02010609030101010101" charset="-122"/>
              <a:ea typeface="仿宋_GB2312" panose="02010609030101010101" charset="-122"/>
              <a:sym typeface="+mn-ea"/>
            </a:rPr>
            <a:t>负责事故调查处理的国务院有关部门和地方人民政府应当在</a:t>
          </a:r>
          <a:r>
            <a:rPr lang="zh-CN" altLang="en-US" b="1">
              <a:solidFill>
                <a:srgbClr val="FF0000"/>
              </a:solidFill>
              <a:effectLst/>
              <a:latin typeface="仿宋_GB2312" panose="02010609030101010101" charset="-122"/>
              <a:ea typeface="仿宋_GB2312" panose="02010609030101010101" charset="-122"/>
              <a:sym typeface="+mn-ea"/>
            </a:rPr>
            <a:t>批复事故调查报告后一年内</a:t>
          </a:r>
          <a:r>
            <a:rPr lang="zh-CN" altLang="en-US">
              <a:solidFill>
                <a:schemeClr val="tx1"/>
              </a:solidFill>
              <a:effectLst/>
              <a:latin typeface="仿宋_GB2312" panose="02010609030101010101" charset="-122"/>
              <a:ea typeface="仿宋_GB2312" panose="02010609030101010101" charset="-122"/>
              <a:sym typeface="+mn-ea"/>
            </a:rPr>
            <a:t>，组织有关部门对事故整改和防范措施落实情况</a:t>
          </a:r>
          <a:r>
            <a:rPr lang="zh-CN" altLang="en-US" b="1">
              <a:solidFill>
                <a:srgbClr val="FF0000"/>
              </a:solidFill>
              <a:effectLst/>
              <a:latin typeface="仿宋_GB2312" panose="02010609030101010101" charset="-122"/>
              <a:ea typeface="仿宋_GB2312" panose="02010609030101010101" charset="-122"/>
              <a:sym typeface="+mn-ea"/>
            </a:rPr>
            <a:t>进行评估</a:t>
          </a:r>
          <a:r>
            <a:rPr lang="zh-CN" altLang="en-US">
              <a:solidFill>
                <a:schemeClr val="tx1"/>
              </a:solidFill>
              <a:effectLst/>
              <a:latin typeface="仿宋_GB2312" panose="02010609030101010101" charset="-122"/>
              <a:ea typeface="仿宋_GB2312" panose="02010609030101010101" charset="-122"/>
              <a:sym typeface="+mn-ea"/>
            </a:rPr>
            <a:t>，并及时向社会公开评估结果；对</a:t>
          </a:r>
          <a:r>
            <a:rPr lang="zh-CN" altLang="en-US" b="1">
              <a:solidFill>
                <a:srgbClr val="FF0000"/>
              </a:solidFill>
              <a:effectLst/>
              <a:latin typeface="仿宋_GB2312" panose="02010609030101010101" charset="-122"/>
              <a:ea typeface="仿宋_GB2312" panose="02010609030101010101" charset="-122"/>
              <a:sym typeface="+mn-ea"/>
            </a:rPr>
            <a:t>不履行职责</a:t>
          </a:r>
          <a:r>
            <a:rPr lang="zh-CN" altLang="en-US">
              <a:solidFill>
                <a:schemeClr val="tx1"/>
              </a:solidFill>
              <a:effectLst/>
              <a:latin typeface="仿宋_GB2312" panose="02010609030101010101" charset="-122"/>
              <a:ea typeface="仿宋_GB2312" panose="02010609030101010101" charset="-122"/>
              <a:sym typeface="+mn-ea"/>
            </a:rPr>
            <a:t>导致事故整改和防范措施没有落实的有关单位和人员，应当按照有关规定</a:t>
          </a:r>
          <a:r>
            <a:rPr lang="zh-CN" altLang="en-US" b="1">
              <a:solidFill>
                <a:srgbClr val="FF0000"/>
              </a:solidFill>
              <a:effectLst/>
              <a:latin typeface="仿宋_GB2312" panose="02010609030101010101" charset="-122"/>
              <a:ea typeface="仿宋_GB2312" panose="02010609030101010101" charset="-122"/>
              <a:sym typeface="+mn-ea"/>
            </a:rPr>
            <a:t>追究责任</a:t>
          </a:r>
          <a:r>
            <a:rPr lang="zh-CN" altLang="en-US">
              <a:solidFill>
                <a:schemeClr val="tx1"/>
              </a:solidFill>
              <a:effectLst/>
              <a:latin typeface="仿宋_GB2312" panose="02010609030101010101" charset="-122"/>
              <a:ea typeface="仿宋_GB2312" panose="02010609030101010101" charset="-122"/>
              <a:sym typeface="+mn-ea"/>
            </a:rPr>
            <a:t>。</a:t>
          </a:r>
          <a:endParaRPr lang="zh-CN" altLang="en-US">
            <a:solidFill>
              <a:schemeClr val="tx1"/>
            </a:solidFill>
            <a:effectLst/>
            <a:latin typeface="仿宋_GB2312" panose="02010609030101010101" charset="-122"/>
            <a:ea typeface="仿宋_GB2312" panose="02010609030101010101" charset="-122"/>
          </a:endParaRPr>
        </a:p>
      </dsp:txBody>
      <dsp:txXfrm>
        <a:off x="2477929" y="3125569"/>
        <a:ext cx="9047321" cy="1453753"/>
      </dsp:txXfrm>
    </dsp:sp>
    <dsp:sp modelId="{5F691AA7-41B2-4E8C-83B5-522F2EAF4EB3}">
      <dsp:nvSpPr>
        <dsp:cNvPr id="10" name="直接连接符 9"/>
        <dsp:cNvSpPr/>
      </dsp:nvSpPr>
      <dsp:spPr bwMode="white">
        <a:xfrm>
          <a:off x="2305050" y="4579322"/>
          <a:ext cx="9220200" cy="0"/>
        </a:xfrm>
        <a:prstGeom prst="line">
          <a:avLst/>
        </a:prstGeom>
      </dsp:spPr>
      <dsp:style>
        <a:lnRef idx="2">
          <a:schemeClr val="accent1">
            <a:tint val="50000"/>
          </a:schemeClr>
        </a:lnRef>
        <a:fillRef idx="1">
          <a:schemeClr val="accent1"/>
        </a:fillRef>
        <a:effectRef idx="0">
          <a:scrgbClr r="0" g="0" b="0"/>
        </a:effectRef>
        <a:fontRef idx="minor"/>
      </dsp:style>
      <dsp:txXfrm>
        <a:off x="2305050" y="4579322"/>
        <a:ext cx="9220200" cy="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922250" cy="4268470"/>
        <a:chOff x="0" y="0"/>
        <a:chExt cx="12922250" cy="4268470"/>
      </a:xfrm>
    </dsp:grpSpPr>
    <dsp:sp modelId="{D167D85B-ED5F-4134-9F18-E6B4BAE0C614}">
      <dsp:nvSpPr>
        <dsp:cNvPr id="5" name="矩形 4"/>
        <dsp:cNvSpPr/>
      </dsp:nvSpPr>
      <dsp:spPr bwMode="white">
        <a:xfrm>
          <a:off x="0" y="282007"/>
          <a:ext cx="12922250" cy="932180"/>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1002910" tIns="395731" rIns="1002910" bIns="170688" anchor="t"/>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marL="228600" lvl="1" indent="-228600">
            <a:lnSpc>
              <a:spcPct val="100000"/>
            </a:lnSpc>
            <a:spcBef>
              <a:spcPct val="0"/>
            </a:spcBef>
            <a:spcAft>
              <a:spcPct val="15000"/>
            </a:spcAft>
            <a:buChar char="•"/>
          </a:pPr>
          <a:r>
            <a:rPr sz="2400">
              <a:solidFill>
                <a:schemeClr val="dk1"/>
              </a:solidFill>
              <a:latin typeface="仿宋_GB2312" panose="02010609030101010101" charset="-122"/>
              <a:ea typeface="仿宋_GB2312" panose="02010609030101010101" charset="-122"/>
            </a:rPr>
            <a:t>对安全生产工作作出重大系统性部署，着重解决安全生产体制机制等深层次问题</a:t>
          </a:r>
          <a:r>
            <a:rPr lang="zh-CN" sz="2400">
              <a:solidFill>
                <a:schemeClr val="dk1"/>
              </a:solidFill>
              <a:latin typeface="仿宋_GB2312" panose="02010609030101010101" charset="-122"/>
              <a:ea typeface="仿宋_GB2312" panose="02010609030101010101" charset="-122"/>
            </a:rPr>
            <a:t>。</a:t>
          </a:r>
          <a:endParaRPr lang="zh-CN" sz="2400">
            <a:solidFill>
              <a:schemeClr val="dk1"/>
            </a:solidFill>
            <a:latin typeface="仿宋_GB2312" panose="02010609030101010101" charset="-122"/>
            <a:ea typeface="仿宋_GB2312" panose="02010609030101010101" charset="-122"/>
          </a:endParaRPr>
        </a:p>
      </dsp:txBody>
      <dsp:txXfrm>
        <a:off x="0" y="282007"/>
        <a:ext cx="12922250" cy="932180"/>
      </dsp:txXfrm>
    </dsp:sp>
    <dsp:sp modelId="{2968AA41-C1D3-4EDF-9DB3-378F66B2FD39}">
      <dsp:nvSpPr>
        <dsp:cNvPr id="4" name="圆角矩形 3"/>
        <dsp:cNvSpPr/>
      </dsp:nvSpPr>
      <dsp:spPr bwMode="white">
        <a:xfrm>
          <a:off x="646113" y="1567"/>
          <a:ext cx="9045575" cy="56088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41901" tIns="0" rIns="341901" bIns="0" anchor="ctr"/>
        <a:lstStyle>
          <a:lvl1pPr algn="l">
            <a:defRPr sz="19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lang="en-US" altLang="zh-CN" sz="2000">
              <a:latin typeface="Times New Roman" panose="02020603050405020304" charset="0"/>
              <a:cs typeface="Times New Roman" panose="02020603050405020304" charset="0"/>
            </a:rPr>
            <a:t>2016</a:t>
          </a:r>
          <a:r>
            <a:rPr lang="zh-CN" altLang="en-US" sz="2000">
              <a:latin typeface="Times New Roman" panose="02020603050405020304" charset="0"/>
              <a:cs typeface="Times New Roman" panose="02020603050405020304" charset="0"/>
            </a:rPr>
            <a:t>年</a:t>
          </a:r>
          <a:r>
            <a:rPr lang="zh-CN" sz="2000"/>
            <a:t>，</a:t>
          </a:r>
          <a:r>
            <a:rPr lang="zh-CN" altLang="en-US" sz="2000"/>
            <a:t>《中共中央、国务院印发关于推进安全生产领域改革发展的意见》</a:t>
          </a:r>
          <a:endParaRPr lang="zh-CN" altLang="en-US" sz="2000"/>
        </a:p>
      </dsp:txBody>
      <dsp:txXfrm>
        <a:off x="646113" y="1567"/>
        <a:ext cx="9045575" cy="560880"/>
      </dsp:txXfrm>
    </dsp:sp>
    <dsp:sp modelId="{6B4B0D2A-F76A-4881-A678-1599A9C1764F}">
      <dsp:nvSpPr>
        <dsp:cNvPr id="8" name="矩形 7"/>
        <dsp:cNvSpPr/>
      </dsp:nvSpPr>
      <dsp:spPr bwMode="white">
        <a:xfrm>
          <a:off x="0" y="1597227"/>
          <a:ext cx="12922250" cy="932180"/>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1002910" tIns="395731" rIns="1002910" bIns="170688" anchor="t"/>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marL="228600" lvl="1" indent="-228600">
            <a:lnSpc>
              <a:spcPct val="100000"/>
            </a:lnSpc>
            <a:spcBef>
              <a:spcPct val="0"/>
            </a:spcBef>
            <a:spcAft>
              <a:spcPct val="15000"/>
            </a:spcAft>
            <a:buChar char="•"/>
          </a:pPr>
          <a:r>
            <a:rPr sz="2400">
              <a:solidFill>
                <a:schemeClr val="dk1"/>
              </a:solidFill>
              <a:latin typeface="仿宋_GB2312" panose="02010609030101010101" charset="-122"/>
              <a:ea typeface="仿宋_GB2312" panose="02010609030101010101" charset="-122"/>
            </a:rPr>
            <a:t>原国家安监总局的职责划入应急管理部，其他有关部门和职责也作了调整</a:t>
          </a:r>
          <a:r>
            <a:rPr lang="zh-CN" sz="2400">
              <a:solidFill>
                <a:schemeClr val="dk1"/>
              </a:solidFill>
              <a:latin typeface="仿宋_GB2312" panose="02010609030101010101" charset="-122"/>
              <a:ea typeface="仿宋_GB2312" panose="02010609030101010101" charset="-122"/>
            </a:rPr>
            <a:t>。</a:t>
          </a:r>
          <a:endParaRPr lang="zh-CN" sz="2400">
            <a:solidFill>
              <a:schemeClr val="dk1"/>
            </a:solidFill>
            <a:latin typeface="仿宋_GB2312" panose="02010609030101010101" charset="-122"/>
            <a:ea typeface="仿宋_GB2312" panose="02010609030101010101" charset="-122"/>
          </a:endParaRPr>
        </a:p>
      </dsp:txBody>
      <dsp:txXfrm>
        <a:off x="0" y="1597227"/>
        <a:ext cx="12922250" cy="932180"/>
      </dsp:txXfrm>
    </dsp:sp>
    <dsp:sp modelId="{48FABA9F-C289-434B-8864-E8FC1B5C2F60}">
      <dsp:nvSpPr>
        <dsp:cNvPr id="7" name="圆角矩形 6"/>
        <dsp:cNvSpPr/>
      </dsp:nvSpPr>
      <dsp:spPr bwMode="white">
        <a:xfrm>
          <a:off x="646113" y="1316787"/>
          <a:ext cx="9045575" cy="56088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41901" tIns="0" rIns="341901" bIns="0" anchor="ctr"/>
        <a:lstStyle>
          <a:lvl1pPr algn="l">
            <a:defRPr sz="19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lang="en-US" altLang="zh-CN" sz="2000">
              <a:latin typeface="Times New Roman" panose="02020603050405020304" charset="0"/>
              <a:cs typeface="Times New Roman" panose="02020603050405020304" charset="0"/>
            </a:rPr>
            <a:t>2018</a:t>
          </a:r>
          <a:r>
            <a:rPr lang="zh-CN" altLang="en-US" sz="2000">
              <a:latin typeface="Times New Roman" panose="02020603050405020304" charset="0"/>
              <a:cs typeface="Times New Roman" panose="02020603050405020304" charset="0"/>
            </a:rPr>
            <a:t>年，党和国家机构改革</a:t>
          </a:r>
          <a:endParaRPr lang="zh-CN" altLang="en-US" sz="2000">
            <a:latin typeface="Times New Roman" panose="02020603050405020304" charset="0"/>
            <a:cs typeface="Times New Roman" panose="02020603050405020304" charset="0"/>
          </a:endParaRPr>
        </a:p>
      </dsp:txBody>
      <dsp:txXfrm>
        <a:off x="646113" y="1316787"/>
        <a:ext cx="9045575" cy="560880"/>
      </dsp:txXfrm>
    </dsp:sp>
    <dsp:sp modelId="{F2D507D6-5CB7-4C81-896F-18FAF0126329}">
      <dsp:nvSpPr>
        <dsp:cNvPr id="11" name="矩形 10"/>
        <dsp:cNvSpPr/>
      </dsp:nvSpPr>
      <dsp:spPr bwMode="white">
        <a:xfrm>
          <a:off x="0" y="2912448"/>
          <a:ext cx="12922250" cy="135445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1002910" tIns="395731" rIns="1002910" bIns="170688" anchor="t"/>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marL="228600" lvl="1" indent="-228600">
            <a:lnSpc>
              <a:spcPct val="100000"/>
            </a:lnSpc>
            <a:spcBef>
              <a:spcPct val="0"/>
            </a:spcBef>
            <a:spcAft>
              <a:spcPct val="15000"/>
            </a:spcAft>
            <a:buChar char="•"/>
          </a:pPr>
          <a:r>
            <a:rPr sz="2400">
              <a:solidFill>
                <a:schemeClr val="dk1"/>
              </a:solidFill>
              <a:latin typeface="仿宋_GB2312" panose="02010609030101010101" charset="-122"/>
              <a:ea typeface="仿宋_GB2312" panose="02010609030101010101" charset="-122"/>
            </a:rPr>
            <a:t>完善和落实安全生产责任制，建立公共安全隐患排查和安全预防控制体系；</a:t>
          </a:r>
          <a:endParaRPr sz="2400">
            <a:solidFill>
              <a:schemeClr val="dk1"/>
            </a:solidFill>
            <a:latin typeface="仿宋_GB2312" panose="02010609030101010101" charset="-122"/>
            <a:ea typeface="仿宋_GB2312" panose="02010609030101010101" charset="-122"/>
          </a:endParaRPr>
        </a:p>
        <a:p>
          <a:pPr marL="228600" lvl="1" indent="-228600">
            <a:lnSpc>
              <a:spcPct val="100000"/>
            </a:lnSpc>
            <a:spcBef>
              <a:spcPct val="0"/>
            </a:spcBef>
            <a:spcAft>
              <a:spcPct val="15000"/>
            </a:spcAft>
            <a:buChar char="•"/>
          </a:pPr>
          <a:r>
            <a:rPr sz="2400">
              <a:solidFill>
                <a:schemeClr val="dk1"/>
              </a:solidFill>
              <a:latin typeface="仿宋_GB2312" panose="02010609030101010101" charset="-122"/>
              <a:ea typeface="仿宋_GB2312" panose="02010609030101010101" charset="-122"/>
            </a:rPr>
            <a:t>建立企业全员安全生产责任制度，压实企业安全生产主体责任等</a:t>
          </a:r>
          <a:r>
            <a:rPr lang="zh-CN" sz="2400">
              <a:solidFill>
                <a:schemeClr val="dk1"/>
              </a:solidFill>
              <a:latin typeface="仿宋_GB2312" panose="02010609030101010101" charset="-122"/>
              <a:ea typeface="仿宋_GB2312" panose="02010609030101010101" charset="-122"/>
            </a:rPr>
            <a:t>。</a:t>
          </a:r>
          <a:endParaRPr lang="zh-CN" sz="2400">
            <a:solidFill>
              <a:schemeClr val="dk1"/>
            </a:solidFill>
            <a:latin typeface="仿宋_GB2312" panose="02010609030101010101" charset="-122"/>
            <a:ea typeface="仿宋_GB2312" panose="02010609030101010101" charset="-122"/>
          </a:endParaRPr>
        </a:p>
      </dsp:txBody>
      <dsp:txXfrm>
        <a:off x="0" y="2912448"/>
        <a:ext cx="12922250" cy="1354455"/>
      </dsp:txXfrm>
    </dsp:sp>
    <dsp:sp modelId="{E2F3FA2F-E1C7-4C05-8B05-C32B42A9A930}">
      <dsp:nvSpPr>
        <dsp:cNvPr id="10" name="圆角矩形 9"/>
        <dsp:cNvSpPr/>
      </dsp:nvSpPr>
      <dsp:spPr bwMode="white">
        <a:xfrm>
          <a:off x="646113" y="2632007"/>
          <a:ext cx="9045575" cy="56088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41901" tIns="0" rIns="341901" bIns="0" anchor="ctr"/>
        <a:lstStyle>
          <a:lvl1pPr algn="l">
            <a:defRPr sz="19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lang="en-US" altLang="zh-CN" sz="2000">
              <a:latin typeface="Times New Roman" panose="02020603050405020304" charset="0"/>
              <a:cs typeface="Times New Roman" panose="02020603050405020304" charset="0"/>
            </a:rPr>
            <a:t>2021</a:t>
          </a:r>
          <a:r>
            <a:rPr lang="zh-CN" altLang="en-US" sz="2000">
              <a:latin typeface="Times New Roman" panose="02020603050405020304" charset="0"/>
              <a:cs typeface="Times New Roman" panose="02020603050405020304" charset="0"/>
            </a:rPr>
            <a:t>年，《国民经济和社会发展第十四个五年规划和2035年远景目标纲要》</a:t>
          </a:r>
          <a:endParaRPr lang="zh-CN" altLang="en-US" sz="2000">
            <a:latin typeface="Times New Roman" panose="02020603050405020304" charset="0"/>
            <a:cs typeface="Times New Roman" panose="02020603050405020304" charset="0"/>
          </a:endParaRPr>
        </a:p>
      </dsp:txBody>
      <dsp:txXfrm>
        <a:off x="646113" y="2632007"/>
        <a:ext cx="9045575" cy="560880"/>
      </dsp:txXfrm>
    </dsp:sp>
    <dsp:sp modelId="{0797CEA2-9F9D-4159-A8DC-2F0D60611F3B}">
      <dsp:nvSpPr>
        <dsp:cNvPr id="3" name="矩形 2" hidden="true"/>
        <dsp:cNvSpPr/>
      </dsp:nvSpPr>
      <dsp:spPr>
        <a:xfrm>
          <a:off x="0" y="1567"/>
          <a:ext cx="646113" cy="560880"/>
        </a:xfrm>
        <a:prstGeom prst="rect">
          <a:avLst/>
        </a:prstGeom>
      </dsp:spPr>
      <dsp:txXfrm>
        <a:off x="0" y="1567"/>
        <a:ext cx="646113" cy="560880"/>
      </dsp:txXfrm>
    </dsp:sp>
    <dsp:sp modelId="{3559B5A5-3E91-49F5-A868-297DBB575668}">
      <dsp:nvSpPr>
        <dsp:cNvPr id="6" name="矩形 5" hidden="true"/>
        <dsp:cNvSpPr/>
      </dsp:nvSpPr>
      <dsp:spPr>
        <a:xfrm>
          <a:off x="0" y="1316787"/>
          <a:ext cx="646113" cy="560880"/>
        </a:xfrm>
        <a:prstGeom prst="rect">
          <a:avLst/>
        </a:prstGeom>
      </dsp:spPr>
      <dsp:txXfrm>
        <a:off x="0" y="1316787"/>
        <a:ext cx="646113" cy="560880"/>
      </dsp:txXfrm>
    </dsp:sp>
    <dsp:sp modelId="{06AA40BB-9886-4B46-8ECB-F4B42996D2E4}">
      <dsp:nvSpPr>
        <dsp:cNvPr id="9" name="矩形 8" hidden="true"/>
        <dsp:cNvSpPr/>
      </dsp:nvSpPr>
      <dsp:spPr>
        <a:xfrm>
          <a:off x="0" y="2632007"/>
          <a:ext cx="646113" cy="560880"/>
        </a:xfrm>
        <a:prstGeom prst="rect">
          <a:avLst/>
        </a:prstGeom>
      </dsp:spPr>
      <dsp:txXfrm>
        <a:off x="0" y="2632007"/>
        <a:ext cx="646113" cy="560880"/>
      </dsp:txXfrm>
    </dsp:sp>
  </dsp:spTree>
</dsp:drawing>
</file>

<file path=ppt/diagrams/drawing20.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234545" cy="2225675"/>
        <a:chOff x="0" y="0"/>
        <a:chExt cx="12234545" cy="2225675"/>
      </a:xfrm>
    </dsp:grpSpPr>
    <dsp:sp modelId="{1F055725-8984-42CB-98CB-8E7728DD5EAB}">
      <dsp:nvSpPr>
        <dsp:cNvPr id="5" name="矩形 4"/>
        <dsp:cNvSpPr/>
      </dsp:nvSpPr>
      <dsp:spPr bwMode="white">
        <a:xfrm>
          <a:off x="0" y="400160"/>
          <a:ext cx="12234545" cy="180911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9536" tIns="541528" rIns="949536" bIns="170688"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marL="228600" lvl="1" indent="-228600" algn="just">
            <a:lnSpc>
              <a:spcPct val="100000"/>
            </a:lnSpc>
            <a:spcBef>
              <a:spcPct val="0"/>
            </a:spcBef>
            <a:spcAft>
              <a:spcPct val="15000"/>
            </a:spcAft>
            <a:buChar char="•"/>
          </a:pPr>
          <a:r>
            <a:rPr sz="2400">
              <a:solidFill>
                <a:schemeClr val="dk1"/>
              </a:solidFill>
              <a:latin typeface="仿宋" panose="02010609060101010101" charset="-122"/>
              <a:ea typeface="仿宋" panose="02010609060101010101" charset="-122"/>
            </a:rPr>
            <a:t>因安全生产违法行为造成</a:t>
          </a:r>
          <a:r>
            <a:rPr sz="2400" b="1">
              <a:solidFill>
                <a:schemeClr val="dk1"/>
              </a:solidFill>
              <a:latin typeface="仿宋" panose="02010609060101010101" charset="-122"/>
              <a:ea typeface="仿宋" panose="02010609060101010101" charset="-122"/>
            </a:rPr>
            <a:t>重大事故隐患</a:t>
          </a:r>
          <a:r>
            <a:rPr sz="2400">
              <a:solidFill>
                <a:schemeClr val="dk1"/>
              </a:solidFill>
              <a:latin typeface="仿宋" panose="02010609060101010101" charset="-122"/>
              <a:ea typeface="仿宋" panose="02010609060101010101" charset="-122"/>
            </a:rPr>
            <a:t>或者导致</a:t>
          </a:r>
          <a:r>
            <a:rPr sz="2400" b="1">
              <a:solidFill>
                <a:schemeClr val="dk1"/>
              </a:solidFill>
              <a:latin typeface="仿宋" panose="02010609060101010101" charset="-122"/>
              <a:ea typeface="仿宋" panose="02010609060101010101" charset="-122"/>
            </a:rPr>
            <a:t>重大事故</a:t>
          </a:r>
          <a:r>
            <a:rPr sz="2400">
              <a:solidFill>
                <a:schemeClr val="dk1"/>
              </a:solidFill>
              <a:latin typeface="仿宋" panose="02010609060101010101" charset="-122"/>
              <a:ea typeface="仿宋" panose="02010609060101010101" charset="-122"/>
            </a:rPr>
            <a:t>，致使国家利益或者社会公共利益受到侵害的，</a:t>
          </a:r>
          <a:r>
            <a:rPr sz="2400" b="1">
              <a:solidFill>
                <a:schemeClr val="dk1"/>
              </a:solidFill>
              <a:latin typeface="仿宋" panose="02010609060101010101" charset="-122"/>
              <a:ea typeface="仿宋" panose="02010609060101010101" charset="-122"/>
            </a:rPr>
            <a:t>人民检察院</a:t>
          </a:r>
          <a:r>
            <a:rPr sz="2400">
              <a:solidFill>
                <a:schemeClr val="dk1"/>
              </a:solidFill>
              <a:latin typeface="仿宋" panose="02010609060101010101" charset="-122"/>
              <a:ea typeface="仿宋" panose="02010609060101010101" charset="-122"/>
            </a:rPr>
            <a:t>可以根据民事诉讼法、行政诉讼法的相关规定提起</a:t>
          </a:r>
          <a:r>
            <a:rPr sz="2400" b="1">
              <a:solidFill>
                <a:schemeClr val="dk1"/>
              </a:solidFill>
              <a:latin typeface="仿宋" panose="02010609060101010101" charset="-122"/>
              <a:ea typeface="仿宋" panose="02010609060101010101" charset="-122"/>
            </a:rPr>
            <a:t>公益诉讼</a:t>
          </a:r>
          <a:r>
            <a:rPr sz="2400">
              <a:solidFill>
                <a:schemeClr val="dk1"/>
              </a:solidFill>
              <a:latin typeface="仿宋" panose="02010609060101010101" charset="-122"/>
              <a:ea typeface="仿宋" panose="02010609060101010101" charset="-122"/>
            </a:rPr>
            <a:t>。</a:t>
          </a:r>
          <a:endParaRPr sz="2400">
            <a:solidFill>
              <a:schemeClr val="dk1"/>
            </a:solidFill>
            <a:latin typeface="仿宋" panose="02010609060101010101" charset="-122"/>
            <a:ea typeface="仿宋" panose="02010609060101010101" charset="-122"/>
          </a:endParaRPr>
        </a:p>
      </dsp:txBody>
      <dsp:txXfrm>
        <a:off x="0" y="400160"/>
        <a:ext cx="12234545" cy="1809115"/>
      </dsp:txXfrm>
    </dsp:sp>
    <dsp:sp modelId="{D0971512-D8E1-4E4B-89F4-FF2EB164C196}">
      <dsp:nvSpPr>
        <dsp:cNvPr id="4" name="圆角矩形 3"/>
        <dsp:cNvSpPr/>
      </dsp:nvSpPr>
      <dsp:spPr bwMode="white">
        <a:xfrm>
          <a:off x="611727" y="16400"/>
          <a:ext cx="8564182" cy="76752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3705" tIns="0" rIns="323705"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zh-CN" altLang="en-US" sz="2000" dirty="0">
              <a:uFillTx/>
              <a:latin typeface="仿宋" panose="02010609060101010101" charset="-122"/>
              <a:ea typeface="仿宋" panose="02010609060101010101" charset="-122"/>
              <a:cs typeface="宋体" panose="02010600030101010101" pitchFamily="2" charset="-122"/>
              <a:sym typeface="+mn-ea"/>
            </a:rPr>
            <a:t>《中华人民共和国</a:t>
          </a:r>
          <a:r>
            <a:rPr lang="zh-CN" altLang="en-US" sz="2000" dirty="0">
              <a:uFillTx/>
              <a:latin typeface="仿宋" panose="02010609060101010101" charset="-122"/>
              <a:ea typeface="仿宋" panose="02010609060101010101" charset="-122"/>
              <a:cs typeface="宋体" panose="02010600030101010101" pitchFamily="2" charset="-122"/>
              <a:sym typeface="+mn-ea"/>
            </a:rPr>
            <a:t>安全生产法》第七十四条第二款</a:t>
          </a:r>
          <a:endParaRPr lang="zh-CN" altLang="en-US" sz="2000" dirty="0">
            <a:uFillTx/>
            <a:latin typeface="仿宋" panose="02010609060101010101" charset="-122"/>
            <a:ea typeface="仿宋" panose="02010609060101010101" charset="-122"/>
            <a:cs typeface="宋体" panose="02010600030101010101" pitchFamily="2" charset="-122"/>
            <a:sym typeface="+mn-ea"/>
          </a:endParaRPr>
        </a:p>
      </dsp:txBody>
      <dsp:txXfrm>
        <a:off x="611727" y="16400"/>
        <a:ext cx="8564182" cy="767520"/>
      </dsp:txXfrm>
    </dsp:sp>
    <dsp:sp modelId="{58B158CB-C1D2-4676-88E6-6B3937A00A96}">
      <dsp:nvSpPr>
        <dsp:cNvPr id="3" name="矩形 2" hidden="1"/>
        <dsp:cNvSpPr/>
      </dsp:nvSpPr>
      <dsp:spPr>
        <a:xfrm>
          <a:off x="0" y="16400"/>
          <a:ext cx="611727" cy="767520"/>
        </a:xfrm>
        <a:prstGeom prst="rect">
          <a:avLst/>
        </a:prstGeom>
      </dsp:spPr>
      <dsp:txXfrm>
        <a:off x="0" y="16400"/>
        <a:ext cx="611727" cy="767520"/>
      </dsp:txXfrm>
    </dsp:sp>
  </dsp:spTree>
</dsp:drawing>
</file>

<file path=ppt/diagrams/drawing2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296275" cy="5381625"/>
        <a:chOff x="0" y="0"/>
        <a:chExt cx="8296275" cy="5381625"/>
      </a:xfrm>
    </dsp:grpSpPr>
    <dsp:sp modelId="{F3596884-C09F-4C70-900E-D61864BED5F1}">
      <dsp:nvSpPr>
        <dsp:cNvPr id="5" name="空心弧 4"/>
        <dsp:cNvSpPr/>
      </dsp:nvSpPr>
      <dsp:spPr bwMode="white">
        <a:xfrm>
          <a:off x="1796106" y="546888"/>
          <a:ext cx="4704063" cy="4704063"/>
        </a:xfrm>
        <a:prstGeom prst="blockArc">
          <a:avLst>
            <a:gd name="adj1" fmla="val 16199999"/>
            <a:gd name="adj2" fmla="val 20520000"/>
            <a:gd name="adj3" fmla="val 3962"/>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796106" y="546888"/>
        <a:ext cx="4704063" cy="4704063"/>
      </dsp:txXfrm>
    </dsp:sp>
    <dsp:sp modelId="{15715456-3418-4DF0-AF3A-DA59307B110D}">
      <dsp:nvSpPr>
        <dsp:cNvPr id="7" name="空心弧 6"/>
        <dsp:cNvSpPr/>
      </dsp:nvSpPr>
      <dsp:spPr bwMode="white">
        <a:xfrm>
          <a:off x="1796106" y="546888"/>
          <a:ext cx="4704063" cy="4704063"/>
        </a:xfrm>
        <a:prstGeom prst="blockArc">
          <a:avLst>
            <a:gd name="adj1" fmla="val 20520000"/>
            <a:gd name="adj2" fmla="val 3240000"/>
            <a:gd name="adj3" fmla="val 3962"/>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796106" y="546888"/>
        <a:ext cx="4704063" cy="4704063"/>
      </dsp:txXfrm>
    </dsp:sp>
    <dsp:sp modelId="{5FA5BA05-CB72-49BC-B7A5-1FA78A6A0FF6}">
      <dsp:nvSpPr>
        <dsp:cNvPr id="13" name="空心弧 12"/>
        <dsp:cNvSpPr/>
      </dsp:nvSpPr>
      <dsp:spPr bwMode="white">
        <a:xfrm>
          <a:off x="1796106" y="546888"/>
          <a:ext cx="4704063" cy="4704063"/>
        </a:xfrm>
        <a:prstGeom prst="blockArc">
          <a:avLst>
            <a:gd name="adj1" fmla="val 3240000"/>
            <a:gd name="adj2" fmla="val 7560000"/>
            <a:gd name="adj3" fmla="val 3962"/>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796106" y="546888"/>
        <a:ext cx="4704063" cy="4704063"/>
      </dsp:txXfrm>
    </dsp:sp>
    <dsp:sp modelId="{EBDCA107-8C73-4044-AC95-50DA28B759A8}">
      <dsp:nvSpPr>
        <dsp:cNvPr id="9" name="空心弧 8"/>
        <dsp:cNvSpPr/>
      </dsp:nvSpPr>
      <dsp:spPr bwMode="white">
        <a:xfrm>
          <a:off x="1796106" y="546888"/>
          <a:ext cx="4704063" cy="4704063"/>
        </a:xfrm>
        <a:prstGeom prst="blockArc">
          <a:avLst>
            <a:gd name="adj1" fmla="val 7560000"/>
            <a:gd name="adj2" fmla="val 11880000"/>
            <a:gd name="adj3" fmla="val 3962"/>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796106" y="546888"/>
        <a:ext cx="4704063" cy="4704063"/>
      </dsp:txXfrm>
    </dsp:sp>
    <dsp:sp modelId="{B5FF6E04-452A-4146-97F4-3BC94EB5BB87}">
      <dsp:nvSpPr>
        <dsp:cNvPr id="11" name="空心弧 10"/>
        <dsp:cNvSpPr/>
      </dsp:nvSpPr>
      <dsp:spPr bwMode="white">
        <a:xfrm>
          <a:off x="1796106" y="546888"/>
          <a:ext cx="4704063" cy="4704063"/>
        </a:xfrm>
        <a:prstGeom prst="blockArc">
          <a:avLst>
            <a:gd name="adj1" fmla="val 11880000"/>
            <a:gd name="adj2" fmla="val 16199999"/>
            <a:gd name="adj3" fmla="val 3962"/>
          </a:avLst>
        </a:prstGeom>
      </dsp:spPr>
      <dsp:style>
        <a:lnRef idx="0">
          <a:schemeClr val="accent1">
            <a:tint val="60000"/>
          </a:schemeClr>
        </a:lnRef>
        <a:fillRef idx="1">
          <a:schemeClr val="accent1">
            <a:tint val="60000"/>
          </a:schemeClr>
        </a:fillRef>
        <a:effectRef idx="0">
          <a:scrgbClr r="0" g="0" b="0"/>
        </a:effectRef>
        <a:fontRef idx="minor">
          <a:schemeClr val="lt1"/>
        </a:fontRef>
      </dsp:style>
      <dsp:txXfrm>
        <a:off x="1796106" y="546888"/>
        <a:ext cx="4704063" cy="4704063"/>
      </dsp:txXfrm>
    </dsp:sp>
    <dsp:sp modelId="{BADECBB5-37EA-4668-8A2F-BD2C2902F22A}">
      <dsp:nvSpPr>
        <dsp:cNvPr id="3" name="椭圆 2"/>
        <dsp:cNvSpPr/>
      </dsp:nvSpPr>
      <dsp:spPr bwMode="white">
        <a:xfrm>
          <a:off x="3120152" y="1870934"/>
          <a:ext cx="2055972" cy="2055972"/>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30480" tIns="30480" rIns="30480" bIns="304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400" dirty="0">
              <a:uFillTx/>
              <a:latin typeface="仿宋" panose="02010609060101010101" charset="-122"/>
              <a:ea typeface="仿宋" panose="02010609060101010101" charset="-122"/>
              <a:cs typeface="宋体" panose="02010600030101010101" pitchFamily="2" charset="-122"/>
              <a:sym typeface="+mn-ea"/>
            </a:rPr>
            <a:t>生产安全事故应急救援信息系统</a:t>
          </a:r>
          <a:endParaRPr lang="zh-CN" altLang="en-US" sz="2400" dirty="0">
            <a:uFillTx/>
            <a:latin typeface="仿宋" panose="02010609060101010101" charset="-122"/>
            <a:ea typeface="仿宋" panose="02010609060101010101" charset="-122"/>
            <a:cs typeface="宋体" panose="02010600030101010101" pitchFamily="2" charset="-122"/>
            <a:sym typeface="+mn-ea"/>
          </a:endParaRPr>
        </a:p>
      </dsp:txBody>
      <dsp:txXfrm>
        <a:off x="3120152" y="1870934"/>
        <a:ext cx="2055972" cy="2055972"/>
      </dsp:txXfrm>
    </dsp:sp>
    <dsp:sp modelId="{C2E7DEFD-0505-42BF-AE13-B6483BF86572}">
      <dsp:nvSpPr>
        <dsp:cNvPr id="4" name="椭圆 3"/>
        <dsp:cNvSpPr/>
      </dsp:nvSpPr>
      <dsp:spPr bwMode="white">
        <a:xfrm>
          <a:off x="3428547" y="0"/>
          <a:ext cx="1439180" cy="1439180"/>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35560" tIns="35560" rIns="35560" bIns="35560" anchor="ctr"/>
        <a:lstStyle>
          <a:lvl1pPr algn="ctr">
            <a:defRPr sz="6100"/>
          </a:lvl1pPr>
          <a:lvl2pPr marL="285750" indent="-285750" algn="ctr">
            <a:defRPr sz="4700"/>
          </a:lvl2pPr>
          <a:lvl3pPr marL="571500" indent="-285750" algn="ctr">
            <a:defRPr sz="4700"/>
          </a:lvl3pPr>
          <a:lvl4pPr marL="857250" indent="-285750" algn="ctr">
            <a:defRPr sz="4700"/>
          </a:lvl4pPr>
          <a:lvl5pPr marL="1143000" indent="-285750" algn="ctr">
            <a:defRPr sz="4700"/>
          </a:lvl5pPr>
          <a:lvl6pPr marL="1428750" indent="-285750" algn="ctr">
            <a:defRPr sz="4700"/>
          </a:lvl6pPr>
          <a:lvl7pPr marL="1714500" indent="-285750" algn="ctr">
            <a:defRPr sz="4700"/>
          </a:lvl7pPr>
          <a:lvl8pPr marL="2000250" indent="-285750" algn="ctr">
            <a:defRPr sz="4700"/>
          </a:lvl8pPr>
          <a:lvl9pPr marL="2286000" indent="-285750" algn="ctr">
            <a:defRPr sz="4700"/>
          </a:lvl9pPr>
        </a:lstStyle>
        <a:p>
          <a:pPr lvl="0">
            <a:lnSpc>
              <a:spcPct val="100000"/>
            </a:lnSpc>
            <a:spcBef>
              <a:spcPct val="0"/>
            </a:spcBef>
            <a:spcAft>
              <a:spcPct val="35000"/>
            </a:spcAft>
          </a:pPr>
          <a:r>
            <a:rPr lang="zh-CN" altLang="en-US" sz="2800" dirty="0">
              <a:uFillTx/>
              <a:latin typeface="仿宋" panose="02010609060101010101" charset="-122"/>
              <a:ea typeface="仿宋" panose="02010609060101010101" charset="-122"/>
              <a:cs typeface="宋体" panose="02010600030101010101" pitchFamily="2" charset="-122"/>
              <a:sym typeface="+mn-ea"/>
            </a:rPr>
            <a:t>交通运输</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sp:txBody>
      <dsp:txXfrm>
        <a:off x="3428547" y="0"/>
        <a:ext cx="1439180" cy="1439180"/>
      </dsp:txXfrm>
    </dsp:sp>
    <dsp:sp modelId="{44F31994-0027-4DC3-B39E-FEE01FB1A852}">
      <dsp:nvSpPr>
        <dsp:cNvPr id="6" name="椭圆 5"/>
        <dsp:cNvSpPr/>
      </dsp:nvSpPr>
      <dsp:spPr bwMode="white">
        <a:xfrm>
          <a:off x="5501213" y="1505880"/>
          <a:ext cx="1439180" cy="1439180"/>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35560" tIns="35560" rIns="35560" bIns="35560" anchor="ctr"/>
        <a:lstStyle>
          <a:lvl1pPr algn="ctr">
            <a:defRPr sz="6100"/>
          </a:lvl1pPr>
          <a:lvl2pPr marL="285750" indent="-285750" algn="ctr">
            <a:defRPr sz="4700"/>
          </a:lvl2pPr>
          <a:lvl3pPr marL="571500" indent="-285750" algn="ctr">
            <a:defRPr sz="4700"/>
          </a:lvl3pPr>
          <a:lvl4pPr marL="857250" indent="-285750" algn="ctr">
            <a:defRPr sz="4700"/>
          </a:lvl4pPr>
          <a:lvl5pPr marL="1143000" indent="-285750" algn="ctr">
            <a:defRPr sz="4700"/>
          </a:lvl5pPr>
          <a:lvl6pPr marL="1428750" indent="-285750" algn="ctr">
            <a:defRPr sz="4700"/>
          </a:lvl6pPr>
          <a:lvl7pPr marL="1714500" indent="-285750" algn="ctr">
            <a:defRPr sz="4700"/>
          </a:lvl7pPr>
          <a:lvl8pPr marL="2000250" indent="-285750" algn="ctr">
            <a:defRPr sz="4700"/>
          </a:lvl8pPr>
          <a:lvl9pPr marL="2286000" indent="-285750" algn="ctr">
            <a:defRPr sz="4700"/>
          </a:lvl9pPr>
        </a:lstStyle>
        <a:p>
          <a:pPr lvl="0">
            <a:lnSpc>
              <a:spcPct val="100000"/>
            </a:lnSpc>
            <a:spcBef>
              <a:spcPct val="0"/>
            </a:spcBef>
            <a:spcAft>
              <a:spcPct val="35000"/>
            </a:spcAft>
          </a:pPr>
          <a:r>
            <a:rPr lang="zh-CN" altLang="en-US" sz="2800">
              <a:latin typeface="仿宋" panose="02010609060101010101" charset="-122"/>
              <a:ea typeface="仿宋" panose="02010609060101010101" charset="-122"/>
            </a:rPr>
            <a:t>民航</a:t>
          </a:r>
          <a:endParaRPr altLang="en-US" sz="6100"/>
        </a:p>
      </dsp:txBody>
      <dsp:txXfrm>
        <a:off x="5501213" y="1505880"/>
        <a:ext cx="1439180" cy="1439180"/>
      </dsp:txXfrm>
    </dsp:sp>
    <dsp:sp modelId="{8D7E8741-45BC-4BDE-9FAA-1FF742E2B18D}">
      <dsp:nvSpPr>
        <dsp:cNvPr id="12" name="椭圆 11"/>
        <dsp:cNvSpPr/>
      </dsp:nvSpPr>
      <dsp:spPr bwMode="white">
        <a:xfrm>
          <a:off x="4709525" y="3942445"/>
          <a:ext cx="1439180" cy="1439180"/>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35560" tIns="35560" rIns="35560" bIns="35560" anchor="ctr"/>
        <a:lstStyle>
          <a:lvl1pPr algn="ctr">
            <a:defRPr sz="6100"/>
          </a:lvl1pPr>
          <a:lvl2pPr marL="285750" indent="-285750" algn="ctr">
            <a:defRPr sz="4700"/>
          </a:lvl2pPr>
          <a:lvl3pPr marL="571500" indent="-285750" algn="ctr">
            <a:defRPr sz="4700"/>
          </a:lvl3pPr>
          <a:lvl4pPr marL="857250" indent="-285750" algn="ctr">
            <a:defRPr sz="4700"/>
          </a:lvl4pPr>
          <a:lvl5pPr marL="1143000" indent="-285750" algn="ctr">
            <a:defRPr sz="4700"/>
          </a:lvl5pPr>
          <a:lvl6pPr marL="1428750" indent="-285750" algn="ctr">
            <a:defRPr sz="4700"/>
          </a:lvl6pPr>
          <a:lvl7pPr marL="1714500" indent="-285750" algn="ctr">
            <a:defRPr sz="4700"/>
          </a:lvl7pPr>
          <a:lvl8pPr marL="2000250" indent="-285750" algn="ctr">
            <a:defRPr sz="4700"/>
          </a:lvl8pPr>
          <a:lvl9pPr marL="2286000" indent="-285750" algn="ctr">
            <a:defRPr sz="4700"/>
          </a:lvl9pPr>
        </a:lstStyle>
        <a:p>
          <a:pPr lvl="0">
            <a:lnSpc>
              <a:spcPct val="100000"/>
            </a:lnSpc>
            <a:spcBef>
              <a:spcPct val="0"/>
            </a:spcBef>
            <a:spcAft>
              <a:spcPct val="35000"/>
            </a:spcAft>
          </a:pPr>
          <a:r>
            <a:rPr sz="2800">
              <a:latin typeface="仿宋" panose="02010609060101010101" charset="-122"/>
              <a:ea typeface="仿宋" panose="02010609060101010101" charset="-122"/>
              <a:sym typeface="+mn-ea"/>
            </a:rPr>
            <a:t>县</a:t>
          </a:r>
          <a:r>
            <a:rPr lang="zh-CN" altLang="en-US" sz="2800" dirty="0">
              <a:uFillTx/>
              <a:latin typeface="仿宋" panose="02010609060101010101" charset="-122"/>
              <a:ea typeface="仿宋" panose="02010609060101010101" charset="-122"/>
              <a:cs typeface="宋体" panose="02010600030101010101" pitchFamily="2" charset="-122"/>
              <a:sym typeface="+mn-ea"/>
            </a:rPr>
            <a:t>级以上政府</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sp:txBody>
      <dsp:txXfrm>
        <a:off x="4709525" y="3942445"/>
        <a:ext cx="1439180" cy="1439180"/>
      </dsp:txXfrm>
    </dsp:sp>
    <dsp:sp modelId="{0DA4B7DF-BD6B-46E8-940A-69050C019BB3}">
      <dsp:nvSpPr>
        <dsp:cNvPr id="8" name="椭圆 7"/>
        <dsp:cNvSpPr/>
      </dsp:nvSpPr>
      <dsp:spPr bwMode="white">
        <a:xfrm>
          <a:off x="2147569" y="3942445"/>
          <a:ext cx="1439180" cy="1439180"/>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40640" tIns="40640" rIns="40640" bIns="40640" anchor="ctr"/>
        <a:lstStyle>
          <a:lvl1pPr algn="ctr">
            <a:defRPr sz="6100"/>
          </a:lvl1pPr>
          <a:lvl2pPr marL="285750" indent="-285750" algn="ctr">
            <a:defRPr sz="4700"/>
          </a:lvl2pPr>
          <a:lvl3pPr marL="571500" indent="-285750" algn="ctr">
            <a:defRPr sz="4700"/>
          </a:lvl3pPr>
          <a:lvl4pPr marL="857250" indent="-285750" algn="ctr">
            <a:defRPr sz="4700"/>
          </a:lvl4pPr>
          <a:lvl5pPr marL="1143000" indent="-285750" algn="ctr">
            <a:defRPr sz="4700"/>
          </a:lvl5pPr>
          <a:lvl6pPr marL="1428750" indent="-285750" algn="ctr">
            <a:defRPr sz="4700"/>
          </a:lvl6pPr>
          <a:lvl7pPr marL="1714500" indent="-285750" algn="ctr">
            <a:defRPr sz="4700"/>
          </a:lvl7pPr>
          <a:lvl8pPr marL="2000250" indent="-285750" algn="ctr">
            <a:defRPr sz="4700"/>
          </a:lvl8pPr>
          <a:lvl9pPr marL="2286000" indent="-285750" algn="ctr">
            <a:defRPr sz="4700"/>
          </a:lvl9pPr>
        </a:lstStyle>
        <a:p>
          <a:pPr lvl="0">
            <a:lnSpc>
              <a:spcPct val="100000"/>
            </a:lnSpc>
            <a:spcBef>
              <a:spcPct val="0"/>
            </a:spcBef>
            <a:spcAft>
              <a:spcPct val="35000"/>
            </a:spcAft>
          </a:pPr>
          <a:r>
            <a:rPr lang="zh-CN" altLang="en-US" sz="3200">
              <a:latin typeface="仿宋" panose="02010609060101010101" charset="-122"/>
              <a:ea typeface="仿宋" panose="02010609060101010101" charset="-122"/>
            </a:rPr>
            <a:t>水利</a:t>
          </a:r>
          <a:endParaRPr lang="zh-CN" altLang="en-US" sz="3200">
            <a:latin typeface="仿宋" panose="02010609060101010101" charset="-122"/>
            <a:ea typeface="仿宋" panose="02010609060101010101" charset="-122"/>
          </a:endParaRPr>
        </a:p>
      </dsp:txBody>
      <dsp:txXfrm>
        <a:off x="2147569" y="3942445"/>
        <a:ext cx="1439180" cy="1439180"/>
      </dsp:txXfrm>
    </dsp:sp>
    <dsp:sp modelId="{F539A410-44AA-4A02-9F1B-997DD2B71E87}">
      <dsp:nvSpPr>
        <dsp:cNvPr id="10" name="椭圆 9"/>
        <dsp:cNvSpPr/>
      </dsp:nvSpPr>
      <dsp:spPr bwMode="white">
        <a:xfrm>
          <a:off x="1355882" y="1505880"/>
          <a:ext cx="1439180" cy="1439180"/>
        </a:xfrm>
        <a:prstGeom prst="ellipse">
          <a:avLst/>
        </a:prstGeom>
      </dsp:spPr>
      <dsp:style>
        <a:lnRef idx="2">
          <a:schemeClr val="lt1"/>
        </a:lnRef>
        <a:fillRef idx="1">
          <a:schemeClr val="accent1"/>
        </a:fillRef>
        <a:effectRef idx="0">
          <a:scrgbClr r="0" g="0" b="0"/>
        </a:effectRef>
        <a:fontRef idx="minor">
          <a:schemeClr val="lt1"/>
        </a:fontRef>
      </dsp:style>
      <dsp:txBody>
        <a:bodyPr vert="horz" wrap="square" lIns="35560" tIns="35560" rIns="35560" bIns="35560" anchor="ctr"/>
        <a:lstStyle>
          <a:lvl1pPr algn="ctr">
            <a:defRPr sz="6100"/>
          </a:lvl1pPr>
          <a:lvl2pPr marL="285750" indent="-285750" algn="ctr">
            <a:defRPr sz="4700"/>
          </a:lvl2pPr>
          <a:lvl3pPr marL="571500" indent="-285750" algn="ctr">
            <a:defRPr sz="4700"/>
          </a:lvl3pPr>
          <a:lvl4pPr marL="857250" indent="-285750" algn="ctr">
            <a:defRPr sz="4700"/>
          </a:lvl4pPr>
          <a:lvl5pPr marL="1143000" indent="-285750" algn="ctr">
            <a:defRPr sz="4700"/>
          </a:lvl5pPr>
          <a:lvl6pPr marL="1428750" indent="-285750" algn="ctr">
            <a:defRPr sz="4700"/>
          </a:lvl6pPr>
          <a:lvl7pPr marL="1714500" indent="-285750" algn="ctr">
            <a:defRPr sz="4700"/>
          </a:lvl7pPr>
          <a:lvl8pPr marL="2000250" indent="-285750" algn="ctr">
            <a:defRPr sz="4700"/>
          </a:lvl8pPr>
          <a:lvl9pPr marL="2286000" indent="-285750" algn="ctr">
            <a:defRPr sz="4700"/>
          </a:lvl9pPr>
        </a:lstStyle>
        <a:p>
          <a:pPr lvl="0">
            <a:lnSpc>
              <a:spcPct val="100000"/>
            </a:lnSpc>
            <a:spcBef>
              <a:spcPct val="0"/>
            </a:spcBef>
            <a:spcAft>
              <a:spcPct val="35000"/>
            </a:spcAft>
          </a:pPr>
          <a:r>
            <a:rPr sz="2800">
              <a:latin typeface="仿宋" panose="02010609060101010101" charset="-122"/>
              <a:ea typeface="仿宋" panose="02010609060101010101" charset="-122"/>
              <a:sym typeface="+mn-ea"/>
            </a:rPr>
            <a:t>住</a:t>
          </a:r>
          <a:r>
            <a:rPr lang="zh-CN" altLang="en-US" sz="2800" dirty="0">
              <a:uFillTx/>
              <a:latin typeface="仿宋" panose="02010609060101010101" charset="-122"/>
              <a:ea typeface="仿宋" panose="02010609060101010101" charset="-122"/>
              <a:cs typeface="宋体" panose="02010600030101010101" pitchFamily="2" charset="-122"/>
              <a:sym typeface="+mn-ea"/>
            </a:rPr>
            <a:t>房城乡建设</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dsp:txBody>
      <dsp:txXfrm>
        <a:off x="1355882" y="1505880"/>
        <a:ext cx="1439180" cy="1439180"/>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8646795" cy="3873500"/>
        <a:chOff x="0" y="0"/>
        <a:chExt cx="8646795" cy="3873500"/>
      </a:xfrm>
    </dsp:grpSpPr>
    <dsp:sp modelId="{45BC76BB-AE4B-4A92-A58B-7E063DBD1E24}">
      <dsp:nvSpPr>
        <dsp:cNvPr id="3" name="矩形 2"/>
        <dsp:cNvSpPr/>
      </dsp:nvSpPr>
      <dsp:spPr bwMode="white">
        <a:xfrm>
          <a:off x="-26" y="180356"/>
          <a:ext cx="2702148" cy="1621289"/>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ctr">
            <a:defRPr sz="2400"/>
          </a:lvl1pPr>
          <a:lvl2pPr marL="171450" indent="-171450" algn="ctr">
            <a:defRPr sz="1800"/>
          </a:lvl2pPr>
          <a:lvl3pPr marL="342900" indent="-171450" algn="ctr">
            <a:defRPr sz="1800"/>
          </a:lvl3pPr>
          <a:lvl4pPr marL="514350" indent="-171450" algn="ctr">
            <a:defRPr sz="1800"/>
          </a:lvl4pPr>
          <a:lvl5pPr marL="685800" indent="-171450" algn="ctr">
            <a:defRPr sz="1800"/>
          </a:lvl5pPr>
          <a:lvl6pPr marL="857250" indent="-171450" algn="ctr">
            <a:defRPr sz="1800"/>
          </a:lvl6pPr>
          <a:lvl7pPr marL="1028700" indent="-171450" algn="ctr">
            <a:defRPr sz="1800"/>
          </a:lvl7pPr>
          <a:lvl8pPr marL="1200150" indent="-171450" algn="ctr">
            <a:defRPr sz="1800"/>
          </a:lvl8pPr>
          <a:lvl9pPr marL="1371600" indent="-171450" algn="ctr">
            <a:defRPr sz="18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1.</a:t>
          </a:r>
          <a:r>
            <a:rPr lang="zh-CN" altLang="en-US">
              <a:latin typeface="Times New Roman" panose="02020603050405020304" charset="0"/>
              <a:cs typeface="Times New Roman" panose="02020603050405020304" charset="0"/>
            </a:rPr>
            <a:t>贯彻落实党和国家推进全面依法治国总体目标的要求</a:t>
          </a:r>
          <a:endParaRPr lang="zh-CN" altLang="en-US">
            <a:latin typeface="Times New Roman" panose="02020603050405020304" charset="0"/>
            <a:cs typeface="Times New Roman" panose="02020603050405020304" charset="0"/>
          </a:endParaRPr>
        </a:p>
      </dsp:txBody>
      <dsp:txXfrm>
        <a:off x="-26" y="180356"/>
        <a:ext cx="2702148" cy="1621289"/>
      </dsp:txXfrm>
    </dsp:sp>
    <dsp:sp modelId="{847E901F-75F0-4307-BA30-D30DEFF4E488}">
      <dsp:nvSpPr>
        <dsp:cNvPr id="4" name="矩形 3"/>
        <dsp:cNvSpPr/>
      </dsp:nvSpPr>
      <dsp:spPr bwMode="white">
        <a:xfrm>
          <a:off x="2972337" y="180356"/>
          <a:ext cx="2702148" cy="1621289"/>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ctr">
            <a:defRPr sz="2400"/>
          </a:lvl1pPr>
          <a:lvl2pPr marL="171450" indent="-171450" algn="ctr">
            <a:defRPr sz="1800"/>
          </a:lvl2pPr>
          <a:lvl3pPr marL="342900" indent="-171450" algn="ctr">
            <a:defRPr sz="1800"/>
          </a:lvl3pPr>
          <a:lvl4pPr marL="514350" indent="-171450" algn="ctr">
            <a:defRPr sz="1800"/>
          </a:lvl4pPr>
          <a:lvl5pPr marL="685800" indent="-171450" algn="ctr">
            <a:defRPr sz="1800"/>
          </a:lvl5pPr>
          <a:lvl6pPr marL="857250" indent="-171450" algn="ctr">
            <a:defRPr sz="1800"/>
          </a:lvl6pPr>
          <a:lvl7pPr marL="1028700" indent="-171450" algn="ctr">
            <a:defRPr sz="1800"/>
          </a:lvl7pPr>
          <a:lvl8pPr marL="1200150" indent="-171450" algn="ctr">
            <a:defRPr sz="1800"/>
          </a:lvl8pPr>
          <a:lvl9pPr marL="1371600" indent="-171450" algn="ctr">
            <a:defRPr sz="18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2.</a:t>
          </a:r>
          <a:r>
            <a:rPr lang="zh-CN" altLang="en-US">
              <a:latin typeface="Times New Roman" panose="02020603050405020304" charset="0"/>
              <a:cs typeface="Times New Roman" panose="02020603050405020304" charset="0"/>
            </a:rPr>
            <a:t>紧密围绕安全</a:t>
          </a:r>
          <a:endParaRPr lang="zh-CN" altLang="en-US">
            <a:latin typeface="Times New Roman" panose="02020603050405020304" charset="0"/>
            <a:cs typeface="Times New Roman" panose="02020603050405020304" charset="0"/>
          </a:endParaRPr>
        </a:p>
        <a:p>
          <a:pPr lvl="0">
            <a:lnSpc>
              <a:spcPct val="100000"/>
            </a:lnSpc>
            <a:spcBef>
              <a:spcPct val="0"/>
            </a:spcBef>
            <a:spcAft>
              <a:spcPct val="35000"/>
            </a:spcAft>
          </a:pPr>
          <a:r>
            <a:rPr lang="zh-CN" altLang="en-US">
              <a:latin typeface="Times New Roman" panose="02020603050405020304" charset="0"/>
              <a:cs typeface="Times New Roman" panose="02020603050405020304" charset="0"/>
            </a:rPr>
            <a:t>生产工作实际</a:t>
          </a:r>
          <a:endParaRPr lang="zh-CN" altLang="en-US">
            <a:latin typeface="Times New Roman" panose="02020603050405020304" charset="0"/>
            <a:cs typeface="Times New Roman" panose="02020603050405020304" charset="0"/>
          </a:endParaRPr>
        </a:p>
      </dsp:txBody>
      <dsp:txXfrm>
        <a:off x="2972337" y="180356"/>
        <a:ext cx="2702148" cy="1621289"/>
      </dsp:txXfrm>
    </dsp:sp>
    <dsp:sp modelId="{43B36D94-2B60-4FDF-86E6-EEE9BC8470EF}">
      <dsp:nvSpPr>
        <dsp:cNvPr id="5" name="矩形 4"/>
        <dsp:cNvSpPr/>
      </dsp:nvSpPr>
      <dsp:spPr bwMode="white">
        <a:xfrm>
          <a:off x="5944700" y="180356"/>
          <a:ext cx="2702148" cy="1621289"/>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ctr">
            <a:defRPr sz="2400"/>
          </a:lvl1pPr>
          <a:lvl2pPr marL="171450" indent="-171450" algn="ctr">
            <a:defRPr sz="1800"/>
          </a:lvl2pPr>
          <a:lvl3pPr marL="342900" indent="-171450" algn="ctr">
            <a:defRPr sz="1800"/>
          </a:lvl3pPr>
          <a:lvl4pPr marL="514350" indent="-171450" algn="ctr">
            <a:defRPr sz="1800"/>
          </a:lvl4pPr>
          <a:lvl5pPr marL="685800" indent="-171450" algn="ctr">
            <a:defRPr sz="1800"/>
          </a:lvl5pPr>
          <a:lvl6pPr marL="857250" indent="-171450" algn="ctr">
            <a:defRPr sz="1800"/>
          </a:lvl6pPr>
          <a:lvl7pPr marL="1028700" indent="-171450" algn="ctr">
            <a:defRPr sz="1800"/>
          </a:lvl7pPr>
          <a:lvl8pPr marL="1200150" indent="-171450" algn="ctr">
            <a:defRPr sz="1800"/>
          </a:lvl8pPr>
          <a:lvl9pPr marL="1371600" indent="-171450" algn="ctr">
            <a:defRPr sz="18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3.</a:t>
          </a:r>
          <a:r>
            <a:rPr lang="zh-CN" altLang="en-US">
              <a:latin typeface="Times New Roman" panose="02020603050405020304" charset="0"/>
              <a:cs typeface="Times New Roman" panose="02020603050405020304" charset="0"/>
            </a:rPr>
            <a:t>聚焦安全生产</a:t>
          </a:r>
          <a:endParaRPr lang="zh-CN" altLang="en-US">
            <a:latin typeface="Times New Roman" panose="02020603050405020304" charset="0"/>
            <a:cs typeface="Times New Roman" panose="02020603050405020304" charset="0"/>
          </a:endParaRPr>
        </a:p>
        <a:p>
          <a:pPr lvl="0">
            <a:lnSpc>
              <a:spcPct val="100000"/>
            </a:lnSpc>
            <a:spcBef>
              <a:spcPct val="0"/>
            </a:spcBef>
            <a:spcAft>
              <a:spcPct val="35000"/>
            </a:spcAft>
          </a:pPr>
          <a:r>
            <a:rPr lang="zh-CN" altLang="en-US">
              <a:latin typeface="Times New Roman" panose="02020603050405020304" charset="0"/>
              <a:cs typeface="Times New Roman" panose="02020603050405020304" charset="0"/>
            </a:rPr>
            <a:t>难题</a:t>
          </a:r>
          <a:endParaRPr lang="zh-CN" altLang="en-US">
            <a:latin typeface="Times New Roman" panose="02020603050405020304" charset="0"/>
            <a:cs typeface="Times New Roman" panose="02020603050405020304" charset="0"/>
          </a:endParaRPr>
        </a:p>
      </dsp:txBody>
      <dsp:txXfrm>
        <a:off x="5944700" y="180356"/>
        <a:ext cx="2702148" cy="1621289"/>
      </dsp:txXfrm>
    </dsp:sp>
    <dsp:sp modelId="{20B5779C-E87E-412E-8710-5EC38FEF4CEE}">
      <dsp:nvSpPr>
        <dsp:cNvPr id="6" name="矩形 5"/>
        <dsp:cNvSpPr/>
      </dsp:nvSpPr>
      <dsp:spPr bwMode="white">
        <a:xfrm>
          <a:off x="1486151" y="2071855"/>
          <a:ext cx="2702148" cy="1621289"/>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ctr">
            <a:defRPr sz="2400"/>
          </a:lvl1pPr>
          <a:lvl2pPr marL="171450" indent="-171450" algn="ctr">
            <a:defRPr sz="1800"/>
          </a:lvl2pPr>
          <a:lvl3pPr marL="342900" indent="-171450" algn="ctr">
            <a:defRPr sz="1800"/>
          </a:lvl3pPr>
          <a:lvl4pPr marL="514350" indent="-171450" algn="ctr">
            <a:defRPr sz="1800"/>
          </a:lvl4pPr>
          <a:lvl5pPr marL="685800" indent="-171450" algn="ctr">
            <a:defRPr sz="1800"/>
          </a:lvl5pPr>
          <a:lvl6pPr marL="857250" indent="-171450" algn="ctr">
            <a:defRPr sz="1800"/>
          </a:lvl6pPr>
          <a:lvl7pPr marL="1028700" indent="-171450" algn="ctr">
            <a:defRPr sz="1800"/>
          </a:lvl7pPr>
          <a:lvl8pPr marL="1200150" indent="-171450" algn="ctr">
            <a:defRPr sz="1800"/>
          </a:lvl8pPr>
          <a:lvl9pPr marL="1371600" indent="-171450" algn="ctr">
            <a:defRPr sz="18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4.</a:t>
          </a:r>
          <a:r>
            <a:rPr lang="zh-CN" altLang="en-US">
              <a:latin typeface="Times New Roman" panose="02020603050405020304" charset="0"/>
              <a:cs typeface="Times New Roman" panose="02020603050405020304" charset="0"/>
            </a:rPr>
            <a:t>统筹推进安全生产领域法治建设</a:t>
          </a:r>
          <a:endParaRPr lang="zh-CN" altLang="en-US">
            <a:latin typeface="Times New Roman" panose="02020603050405020304" charset="0"/>
            <a:cs typeface="Times New Roman" panose="02020603050405020304" charset="0"/>
          </a:endParaRPr>
        </a:p>
      </dsp:txBody>
      <dsp:txXfrm>
        <a:off x="1486151" y="2071855"/>
        <a:ext cx="2702148" cy="1621289"/>
      </dsp:txXfrm>
    </dsp:sp>
    <dsp:sp modelId="{40824626-A253-450E-83D8-4E8EE145074C}">
      <dsp:nvSpPr>
        <dsp:cNvPr id="7" name="矩形 6"/>
        <dsp:cNvSpPr/>
      </dsp:nvSpPr>
      <dsp:spPr bwMode="white">
        <a:xfrm>
          <a:off x="4458514" y="2071855"/>
          <a:ext cx="2702148" cy="1621289"/>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91439" tIns="91439" rIns="91439" bIns="91439" anchor="ctr"/>
        <a:lstStyle>
          <a:lvl1pPr algn="ctr">
            <a:defRPr sz="2400"/>
          </a:lvl1pPr>
          <a:lvl2pPr marL="171450" indent="-171450" algn="ctr">
            <a:defRPr sz="1800"/>
          </a:lvl2pPr>
          <a:lvl3pPr marL="342900" indent="-171450" algn="ctr">
            <a:defRPr sz="1800"/>
          </a:lvl3pPr>
          <a:lvl4pPr marL="514350" indent="-171450" algn="ctr">
            <a:defRPr sz="1800"/>
          </a:lvl4pPr>
          <a:lvl5pPr marL="685800" indent="-171450" algn="ctr">
            <a:defRPr sz="1800"/>
          </a:lvl5pPr>
          <a:lvl6pPr marL="857250" indent="-171450" algn="ctr">
            <a:defRPr sz="1800"/>
          </a:lvl6pPr>
          <a:lvl7pPr marL="1028700" indent="-171450" algn="ctr">
            <a:defRPr sz="1800"/>
          </a:lvl7pPr>
          <a:lvl8pPr marL="1200150" indent="-171450" algn="ctr">
            <a:defRPr sz="1800"/>
          </a:lvl8pPr>
          <a:lvl9pPr marL="1371600" indent="-171450" algn="ctr">
            <a:defRPr sz="1800"/>
          </a:lvl9pPr>
        </a:lstStyle>
        <a:p>
          <a:pPr lvl="0">
            <a:lnSpc>
              <a:spcPct val="100000"/>
            </a:lnSpc>
            <a:spcBef>
              <a:spcPct val="0"/>
            </a:spcBef>
            <a:spcAft>
              <a:spcPct val="35000"/>
            </a:spcAft>
          </a:pPr>
          <a:r>
            <a:rPr lang="en-US" altLang="zh-CN">
              <a:latin typeface="Times New Roman" panose="02020603050405020304" charset="0"/>
              <a:cs typeface="Times New Roman" panose="02020603050405020304" charset="0"/>
            </a:rPr>
            <a:t>5.</a:t>
          </a:r>
          <a:r>
            <a:rPr lang="zh-CN" altLang="en-US">
              <a:latin typeface="Times New Roman" panose="02020603050405020304" charset="0"/>
              <a:cs typeface="Times New Roman" panose="02020603050405020304" charset="0"/>
            </a:rPr>
            <a:t>及时健全安全生产领域法治体系</a:t>
          </a:r>
          <a:endParaRPr lang="zh-CN" altLang="en-US">
            <a:latin typeface="Times New Roman" panose="02020603050405020304" charset="0"/>
            <a:cs typeface="Times New Roman" panose="02020603050405020304" charset="0"/>
          </a:endParaRPr>
        </a:p>
      </dsp:txBody>
      <dsp:txXfrm>
        <a:off x="4458514" y="2071855"/>
        <a:ext cx="2702148" cy="1621289"/>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1080115" cy="5418455"/>
        <a:chOff x="0" y="0"/>
        <a:chExt cx="11080115" cy="5418455"/>
      </a:xfrm>
    </dsp:grpSpPr>
    <dsp:sp modelId="{477D240D-D200-4915-91BD-BEEA844556F3}">
      <dsp:nvSpPr>
        <dsp:cNvPr id="8" name="圆角矩形 7"/>
        <dsp:cNvSpPr/>
      </dsp:nvSpPr>
      <dsp:spPr bwMode="white">
        <a:xfrm>
          <a:off x="0" y="0"/>
          <a:ext cx="8864092" cy="11920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10489" tIns="110489" rIns="110489" bIns="110489"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zh-CN" altLang="en-US"/>
            <a:t>一是贯彻落实决策部署，确保转化执行到位。</a:t>
          </a:r>
          <a:endParaRPr lang="zh-CN" altLang="en-US"/>
        </a:p>
      </dsp:txBody>
      <dsp:txXfrm>
        <a:off x="0" y="0"/>
        <a:ext cx="8864092" cy="1192060"/>
      </dsp:txXfrm>
    </dsp:sp>
    <dsp:sp modelId="{5D304802-BF43-40DE-9012-658EE6DA87A8}">
      <dsp:nvSpPr>
        <dsp:cNvPr id="9" name="圆角矩形 8"/>
        <dsp:cNvSpPr/>
      </dsp:nvSpPr>
      <dsp:spPr bwMode="white">
        <a:xfrm>
          <a:off x="742368" y="1408798"/>
          <a:ext cx="8864092" cy="11920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10489" tIns="110489" rIns="110489" bIns="110489"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zh-CN" altLang="en-US"/>
            <a:t>二是始终坚持问题导向，统筹兼顾安全发展。</a:t>
          </a:r>
          <a:endParaRPr lang="zh-CN" altLang="en-US"/>
        </a:p>
      </dsp:txBody>
      <dsp:txXfrm>
        <a:off x="742368" y="1408798"/>
        <a:ext cx="8864092" cy="1192060"/>
      </dsp:txXfrm>
    </dsp:sp>
    <dsp:sp modelId="{091762E7-469B-4A33-9258-91D56337D973}">
      <dsp:nvSpPr>
        <dsp:cNvPr id="10" name="圆角矩形 9"/>
        <dsp:cNvSpPr/>
      </dsp:nvSpPr>
      <dsp:spPr bwMode="white">
        <a:xfrm>
          <a:off x="1473655" y="2817597"/>
          <a:ext cx="8864092" cy="11920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10489" tIns="110489" rIns="110489" bIns="110489"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lang="zh-CN" altLang="en-US"/>
            <a:t>三是压实企业主体责任，增强安全生产能力。</a:t>
          </a:r>
          <a:endParaRPr lang="zh-CN" altLang="en-US"/>
        </a:p>
      </dsp:txBody>
      <dsp:txXfrm>
        <a:off x="1473655" y="2817597"/>
        <a:ext cx="8864092" cy="1192060"/>
      </dsp:txXfrm>
    </dsp:sp>
    <dsp:sp modelId="{FBEF77CA-62B0-4414-BC12-6B54A100EF3E}">
      <dsp:nvSpPr>
        <dsp:cNvPr id="11" name="圆角矩形 10"/>
        <dsp:cNvSpPr/>
      </dsp:nvSpPr>
      <dsp:spPr bwMode="white">
        <a:xfrm>
          <a:off x="2216023" y="4226395"/>
          <a:ext cx="8864092" cy="1192060"/>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vert="horz" wrap="square" lIns="110489" tIns="110489" rIns="110489" bIns="110489" anchor="ctr"/>
        <a:lstStyle>
          <a:lvl1pPr algn="l">
            <a:defRPr sz="2900"/>
          </a:lvl1pPr>
          <a:lvl2pPr marL="228600" indent="-228600" algn="l">
            <a:defRPr sz="2200"/>
          </a:lvl2pPr>
          <a:lvl3pPr marL="457200" indent="-228600" algn="l">
            <a:defRPr sz="2200"/>
          </a:lvl3pPr>
          <a:lvl4pPr marL="685800" indent="-228600" algn="l">
            <a:defRPr sz="2200"/>
          </a:lvl4pPr>
          <a:lvl5pPr marL="914400" indent="-228600" algn="l">
            <a:defRPr sz="2200"/>
          </a:lvl5pPr>
          <a:lvl6pPr marL="1143000" indent="-228600" algn="l">
            <a:defRPr sz="2200"/>
          </a:lvl6pPr>
          <a:lvl7pPr marL="1371600" indent="-228600" algn="l">
            <a:defRPr sz="2200"/>
          </a:lvl7pPr>
          <a:lvl8pPr marL="1600200" indent="-228600" algn="l">
            <a:defRPr sz="2200"/>
          </a:lvl8pPr>
          <a:lvl9pPr marL="1828800" indent="-228600" algn="l">
            <a:defRPr sz="2200"/>
          </a:lvl9pPr>
        </a:lstStyle>
        <a:p>
          <a:pPr lvl="0">
            <a:lnSpc>
              <a:spcPct val="100000"/>
            </a:lnSpc>
            <a:spcBef>
              <a:spcPct val="0"/>
            </a:spcBef>
            <a:spcAft>
              <a:spcPct val="35000"/>
            </a:spcAft>
          </a:pPr>
          <a:r>
            <a:rPr altLang="en-US"/>
            <a:t>四是强化政府监督管理，加大违法处罚力度。</a:t>
          </a:r>
          <a:endParaRPr altLang="en-US"/>
        </a:p>
      </dsp:txBody>
      <dsp:txXfrm>
        <a:off x="2216023" y="4226395"/>
        <a:ext cx="8864092" cy="1192060"/>
      </dsp:txXfrm>
    </dsp:sp>
    <dsp:sp modelId="{28494F26-FFD5-4849-B5B8-CCD67BE78865}">
      <dsp:nvSpPr>
        <dsp:cNvPr id="12" name="下箭头 11"/>
        <dsp:cNvSpPr/>
      </dsp:nvSpPr>
      <dsp:spPr bwMode="white">
        <a:xfrm>
          <a:off x="8089253" y="913010"/>
          <a:ext cx="774839" cy="774839"/>
        </a:xfrm>
        <a:prstGeom prst="downArrow">
          <a:avLst>
            <a:gd name="adj1" fmla="val 55000"/>
            <a:gd name="adj2" fmla="val 45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82550" tIns="82550" rIns="82550" bIns="8255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endParaRPr lang="zh-CN" altLang="en-US">
            <a:solidFill>
              <a:schemeClr val="dk1"/>
            </a:solidFill>
          </a:endParaRPr>
        </a:p>
      </dsp:txBody>
      <dsp:txXfrm>
        <a:off x="8089253" y="913010"/>
        <a:ext cx="774839" cy="774839"/>
      </dsp:txXfrm>
    </dsp:sp>
    <dsp:sp modelId="{D552BABD-CB3F-4A66-94E1-B6CD9BDA534D}">
      <dsp:nvSpPr>
        <dsp:cNvPr id="13" name="下箭头 12"/>
        <dsp:cNvSpPr/>
      </dsp:nvSpPr>
      <dsp:spPr bwMode="white">
        <a:xfrm>
          <a:off x="8831621" y="2321808"/>
          <a:ext cx="774839" cy="774839"/>
        </a:xfrm>
        <a:prstGeom prst="downArrow">
          <a:avLst>
            <a:gd name="adj1" fmla="val 55000"/>
            <a:gd name="adj2" fmla="val 45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82550" tIns="82550" rIns="82550" bIns="8255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endParaRPr lang="zh-CN" altLang="en-US">
            <a:solidFill>
              <a:schemeClr val="dk1"/>
            </a:solidFill>
          </a:endParaRPr>
        </a:p>
      </dsp:txBody>
      <dsp:txXfrm>
        <a:off x="8831621" y="2321808"/>
        <a:ext cx="774839" cy="774839"/>
      </dsp:txXfrm>
    </dsp:sp>
    <dsp:sp modelId="{F52C3A8D-9BD4-4C83-BE57-F9D2157C0091}">
      <dsp:nvSpPr>
        <dsp:cNvPr id="14" name="下箭头 13"/>
        <dsp:cNvSpPr/>
      </dsp:nvSpPr>
      <dsp:spPr bwMode="white">
        <a:xfrm>
          <a:off x="9562908" y="3730606"/>
          <a:ext cx="774839" cy="774839"/>
        </a:xfrm>
        <a:prstGeom prst="downArrow">
          <a:avLst>
            <a:gd name="adj1" fmla="val 55000"/>
            <a:gd name="adj2" fmla="val 45000"/>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lIns="82550" tIns="82550" rIns="82550" bIns="8255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endParaRPr lang="zh-CN" altLang="en-US">
            <a:solidFill>
              <a:schemeClr val="dk1"/>
            </a:solidFill>
          </a:endParaRPr>
        </a:p>
      </dsp:txBody>
      <dsp:txXfrm>
        <a:off x="9562908" y="3730606"/>
        <a:ext cx="774839" cy="774839"/>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1592560" cy="5061585"/>
        <a:chOff x="0" y="0"/>
        <a:chExt cx="11592560" cy="5061585"/>
      </a:xfrm>
    </dsp:grpSpPr>
    <dsp:sp modelId="{D76AE918-ABC8-47B8-8DD8-96F195BFB5B5}">
      <dsp:nvSpPr>
        <dsp:cNvPr id="4" name="同侧圆角矩形 3"/>
        <dsp:cNvSpPr/>
      </dsp:nvSpPr>
      <dsp:spPr bwMode="white">
        <a:xfrm rot="5400000">
          <a:off x="7229833" y="-2893235"/>
          <a:ext cx="1306215" cy="7419238"/>
        </a:xfrm>
        <a:prstGeom prst="round2SameRect">
          <a:avLst/>
        </a:prstGeom>
      </dsp:spPr>
      <dsp:style>
        <a:lnRef idx="1">
          <a:schemeClr val="accent1">
            <a:alpha val="90000"/>
            <a:tint val="40000"/>
          </a:schemeClr>
        </a:lnRef>
        <a:fillRef idx="1">
          <a:schemeClr val="accent1">
            <a:alpha val="90000"/>
            <a:tint val="40000"/>
          </a:schemeClr>
        </a:fillRef>
        <a:effectRef idx="2">
          <a:scrgbClr r="0" g="0" b="0"/>
        </a:effectRef>
        <a:fontRef idx="minor"/>
      </dsp:style>
      <dsp:txBody>
        <a:bodyPr rot="-5400000" vert="horz" wrap="square" lIns="83820" tIns="41910" rIns="83820" bIns="4191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nSpc>
              <a:spcPct val="100000"/>
            </a:lnSpc>
            <a:spcBef>
              <a:spcPct val="0"/>
            </a:spcBef>
            <a:spcAft>
              <a:spcPct val="15000"/>
            </a:spcAft>
            <a:buChar char="•"/>
          </a:pPr>
          <a:r>
            <a:rPr lang="zh-CN" altLang="en-US" sz="2200">
              <a:solidFill>
                <a:schemeClr val="dk1"/>
              </a:solidFill>
            </a:rPr>
            <a:t>安全生产工作坚持中国共产党的领导</a:t>
          </a:r>
          <a:endParaRPr lang="zh-CN" altLang="en-US" sz="2200">
            <a:solidFill>
              <a:schemeClr val="dk1"/>
            </a:solidFill>
          </a:endParaRPr>
        </a:p>
        <a:p>
          <a:pPr marL="228600" lvl="1" indent="-228600">
            <a:lnSpc>
              <a:spcPct val="100000"/>
            </a:lnSpc>
            <a:spcBef>
              <a:spcPct val="0"/>
            </a:spcBef>
            <a:spcAft>
              <a:spcPct val="15000"/>
            </a:spcAft>
            <a:buChar char="•"/>
          </a:pPr>
          <a:r>
            <a:rPr lang="zh-CN" altLang="en-US" sz="2200">
              <a:solidFill>
                <a:schemeClr val="dk1"/>
              </a:solidFill>
            </a:rPr>
            <a:t>充分说明了党对安全的重视，预示着安全生产问题的根本性转变</a:t>
          </a:r>
          <a:endParaRPr lang="zh-CN" altLang="en-US" sz="2200">
            <a:solidFill>
              <a:schemeClr val="dk1"/>
            </a:solidFill>
          </a:endParaRPr>
        </a:p>
      </dsp:txBody>
      <dsp:txXfrm rot="5400000">
        <a:off x="7229833" y="-2893235"/>
        <a:ext cx="1306215" cy="7419238"/>
      </dsp:txXfrm>
    </dsp:sp>
    <dsp:sp modelId="{BD6C8DA9-0F3A-464E-ACD2-6660B6C6E5C4}">
      <dsp:nvSpPr>
        <dsp:cNvPr id="3" name="圆角矩形 2"/>
        <dsp:cNvSpPr/>
      </dsp:nvSpPr>
      <dsp:spPr bwMode="white">
        <a:xfrm>
          <a:off x="0" y="0"/>
          <a:ext cx="4173322" cy="1632769"/>
        </a:xfrm>
        <a:prstGeom prst="roundRect">
          <a:avLst/>
        </a:prstGeom>
      </dsp:spPr>
      <dsp:style>
        <a:lnRef idx="0">
          <a:schemeClr val="lt1"/>
        </a:lnRef>
        <a:fillRef idx="3">
          <a:schemeClr val="accent1"/>
        </a:fillRef>
        <a:effectRef idx="3">
          <a:scrgbClr r="0" g="0" b="0"/>
        </a:effectRef>
        <a:fontRef idx="minor">
          <a:schemeClr val="lt1"/>
        </a:fontRef>
      </dsp:style>
      <dsp:txBody>
        <a:bodyPr vert="horz" wrap="square"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800"/>
            <a:t>一是加强党的领导</a:t>
          </a:r>
          <a:endParaRPr lang="zh-CN" altLang="en-US" sz="2800"/>
        </a:p>
      </dsp:txBody>
      <dsp:txXfrm>
        <a:off x="0" y="0"/>
        <a:ext cx="4173322" cy="1632769"/>
      </dsp:txXfrm>
    </dsp:sp>
    <dsp:sp modelId="{B1799245-8A88-4DFD-8913-C5C978690807}">
      <dsp:nvSpPr>
        <dsp:cNvPr id="6" name="同侧圆角矩形 5"/>
        <dsp:cNvSpPr/>
      </dsp:nvSpPr>
      <dsp:spPr bwMode="white">
        <a:xfrm rot="5400000">
          <a:off x="7229833" y="-1178827"/>
          <a:ext cx="1306215" cy="7419238"/>
        </a:xfrm>
        <a:prstGeom prst="round2SameRect">
          <a:avLst/>
        </a:prstGeom>
      </dsp:spPr>
      <dsp:style>
        <a:lnRef idx="1">
          <a:schemeClr val="accent1">
            <a:alpha val="90000"/>
            <a:tint val="40000"/>
          </a:schemeClr>
        </a:lnRef>
        <a:fillRef idx="1">
          <a:schemeClr val="accent1">
            <a:alpha val="90000"/>
            <a:tint val="40000"/>
          </a:schemeClr>
        </a:fillRef>
        <a:effectRef idx="2">
          <a:scrgbClr r="0" g="0" b="0"/>
        </a:effectRef>
        <a:fontRef idx="minor"/>
      </dsp:style>
      <dsp:txBody>
        <a:bodyPr rot="-5400000" vert="horz" wrap="square" lIns="76200" tIns="38100" rIns="76200" bIns="3810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gn="just">
            <a:lnSpc>
              <a:spcPct val="100000"/>
            </a:lnSpc>
            <a:spcBef>
              <a:spcPct val="0"/>
            </a:spcBef>
            <a:spcAft>
              <a:spcPct val="15000"/>
            </a:spcAft>
            <a:buChar char="•"/>
          </a:pPr>
          <a:r>
            <a:rPr lang="zh-CN" altLang="en-US" sz="2000">
              <a:solidFill>
                <a:schemeClr val="bg2"/>
              </a:solidFill>
              <a:uFillTx/>
            </a:rPr>
            <a:t>以习近平新时代中国特色社会主义思想为指导</a:t>
          </a:r>
          <a:endParaRPr lang="zh-CN" altLang="en-US" sz="2000">
            <a:solidFill>
              <a:schemeClr val="bg2"/>
            </a:solidFill>
            <a:uFillTx/>
          </a:endParaRPr>
        </a:p>
        <a:p>
          <a:pPr marL="228600" lvl="1" indent="-228600" algn="just">
            <a:lnSpc>
              <a:spcPct val="100000"/>
            </a:lnSpc>
            <a:spcBef>
              <a:spcPct val="0"/>
            </a:spcBef>
            <a:spcAft>
              <a:spcPct val="15000"/>
            </a:spcAft>
            <a:buChar char="•"/>
          </a:pPr>
          <a:r>
            <a:rPr lang="zh-CN" altLang="en-US" sz="2000">
              <a:solidFill>
                <a:schemeClr val="bg2"/>
              </a:solidFill>
              <a:uFillTx/>
            </a:rPr>
            <a:t>“人民至上、生命至上”“把保护人民生命安全摆在首位”</a:t>
          </a:r>
          <a:r>
            <a:rPr lang="zh-CN" altLang="en-US" sz="2000">
              <a:solidFill>
                <a:schemeClr val="bg2"/>
              </a:solidFill>
              <a:uFillTx/>
              <a:sym typeface="+mn-ea"/>
            </a:rPr>
            <a:t>“</a:t>
          </a:r>
          <a:r>
            <a:rPr lang="en-US" altLang="zh-CN" sz="2000">
              <a:solidFill>
                <a:schemeClr val="bg2"/>
              </a:solidFill>
              <a:uFillTx/>
            </a:rPr>
            <a:t>人命关天，发展决不能以牺牲人的生命为代价。这必须作为一条不可逾越的红线</a:t>
          </a:r>
          <a:r>
            <a:rPr lang="zh-CN" altLang="en-US" sz="2000">
              <a:solidFill>
                <a:schemeClr val="bg2"/>
              </a:solidFill>
              <a:uFillTx/>
              <a:sym typeface="+mn-ea"/>
            </a:rPr>
            <a:t>”</a:t>
          </a:r>
          <a:endParaRPr lang="zh-CN" altLang="en-US" sz="2000">
            <a:solidFill>
              <a:schemeClr val="bg2"/>
            </a:solidFill>
            <a:uFillTx/>
            <a:sym typeface="+mn-ea"/>
          </a:endParaRPr>
        </a:p>
      </dsp:txBody>
      <dsp:txXfrm rot="5400000">
        <a:off x="7229833" y="-1178827"/>
        <a:ext cx="1306215" cy="7419238"/>
      </dsp:txXfrm>
    </dsp:sp>
    <dsp:sp modelId="{F8FCFA27-1E37-47F3-819F-CCC620DE8027}">
      <dsp:nvSpPr>
        <dsp:cNvPr id="5" name="圆角矩形 4"/>
        <dsp:cNvSpPr/>
      </dsp:nvSpPr>
      <dsp:spPr bwMode="white">
        <a:xfrm>
          <a:off x="0" y="1714408"/>
          <a:ext cx="4173322" cy="1632769"/>
        </a:xfrm>
        <a:prstGeom prst="roundRect">
          <a:avLst/>
        </a:prstGeom>
      </dsp:spPr>
      <dsp:style>
        <a:lnRef idx="0">
          <a:schemeClr val="lt1"/>
        </a:lnRef>
        <a:fillRef idx="3">
          <a:schemeClr val="accent1"/>
        </a:fillRef>
        <a:effectRef idx="3">
          <a:scrgbClr r="0" g="0" b="0"/>
        </a:effectRef>
        <a:fontRef idx="minor">
          <a:schemeClr val="lt1"/>
        </a:fontRef>
      </dsp:style>
      <dsp:txBody>
        <a:bodyPr vert="horz" wrap="square"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800"/>
            <a:t>二是完善安全发展理念</a:t>
          </a:r>
          <a:endParaRPr lang="zh-CN" altLang="en-US" sz="2800"/>
        </a:p>
      </dsp:txBody>
      <dsp:txXfrm>
        <a:off x="0" y="1714408"/>
        <a:ext cx="4173322" cy="1632769"/>
      </dsp:txXfrm>
    </dsp:sp>
    <dsp:sp modelId="{F00652BC-5530-4BD7-A5E2-D7101737A3B5}">
      <dsp:nvSpPr>
        <dsp:cNvPr id="8" name="同侧圆角矩形 7"/>
        <dsp:cNvSpPr/>
      </dsp:nvSpPr>
      <dsp:spPr bwMode="white">
        <a:xfrm rot="5400000">
          <a:off x="7229833" y="535581"/>
          <a:ext cx="1306215" cy="7419238"/>
        </a:xfrm>
        <a:prstGeom prst="round2SameRect">
          <a:avLst/>
        </a:prstGeom>
      </dsp:spPr>
      <dsp:style>
        <a:lnRef idx="1">
          <a:schemeClr val="accent1">
            <a:alpha val="90000"/>
            <a:tint val="40000"/>
          </a:schemeClr>
        </a:lnRef>
        <a:fillRef idx="1">
          <a:schemeClr val="accent1">
            <a:alpha val="90000"/>
            <a:tint val="40000"/>
          </a:schemeClr>
        </a:fillRef>
        <a:effectRef idx="2">
          <a:scrgbClr r="0" g="0" b="0"/>
        </a:effectRef>
        <a:fontRef idx="minor"/>
      </dsp:style>
      <dsp:txBody>
        <a:bodyPr rot="-5400000" vert="horz" wrap="square" lIns="83820" tIns="41910" rIns="83820" bIns="4191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228600" lvl="1" indent="-228600" algn="just">
            <a:lnSpc>
              <a:spcPct val="100000"/>
            </a:lnSpc>
            <a:spcBef>
              <a:spcPct val="0"/>
            </a:spcBef>
            <a:spcAft>
              <a:spcPct val="15000"/>
            </a:spcAft>
            <a:buChar char="•"/>
          </a:pPr>
          <a:r>
            <a:rPr lang="zh-CN" altLang="en-US" sz="2200">
              <a:solidFill>
                <a:schemeClr val="bg2"/>
              </a:solidFill>
              <a:uFillTx/>
            </a:rPr>
            <a:t>按照党政同责、一岗双责、齐抓共管、失职追责的原则落实安全管理责任，要求各行业、各领域、各部门及其所有人员都要对自己工作职责范围内的安全生产负责</a:t>
          </a:r>
          <a:endParaRPr lang="zh-CN" altLang="en-US" sz="2200">
            <a:solidFill>
              <a:schemeClr val="bg2"/>
            </a:solidFill>
            <a:uFillTx/>
          </a:endParaRPr>
        </a:p>
      </dsp:txBody>
      <dsp:txXfrm rot="5400000">
        <a:off x="7229833" y="535581"/>
        <a:ext cx="1306215" cy="7419238"/>
      </dsp:txXfrm>
    </dsp:sp>
    <dsp:sp modelId="{F3A1F871-519C-4E76-89EE-B8DB3D0BD125}">
      <dsp:nvSpPr>
        <dsp:cNvPr id="7" name="圆角矩形 6"/>
        <dsp:cNvSpPr/>
      </dsp:nvSpPr>
      <dsp:spPr bwMode="white">
        <a:xfrm>
          <a:off x="0" y="3428816"/>
          <a:ext cx="4173322" cy="1632769"/>
        </a:xfrm>
        <a:prstGeom prst="roundRect">
          <a:avLst/>
        </a:prstGeom>
      </dsp:spPr>
      <dsp:style>
        <a:lnRef idx="0">
          <a:schemeClr val="lt1"/>
        </a:lnRef>
        <a:fillRef idx="3">
          <a:schemeClr val="accent1"/>
        </a:fillRef>
        <a:effectRef idx="3">
          <a:scrgbClr r="0" g="0" b="0"/>
        </a:effectRef>
        <a:fontRef idx="minor">
          <a:schemeClr val="lt1"/>
        </a:fontRef>
      </dsp:style>
      <dsp:txBody>
        <a:bodyPr vert="horz" wrap="square"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zh-CN" altLang="en-US" sz="2800"/>
            <a:t>三是纳入“三个必须”</a:t>
          </a:r>
          <a:endParaRPr lang="zh-CN" altLang="en-US" sz="2800"/>
        </a:p>
      </dsp:txBody>
      <dsp:txXfrm>
        <a:off x="0" y="3428816"/>
        <a:ext cx="4173322" cy="1632769"/>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243435" cy="4253865"/>
        <a:chOff x="0" y="0"/>
        <a:chExt cx="12243435" cy="4253865"/>
      </a:xfrm>
    </dsp:grpSpPr>
    <dsp:sp modelId="{D167D85B-ED5F-4134-9F18-E6B4BAE0C614}">
      <dsp:nvSpPr>
        <dsp:cNvPr id="5" name="矩形 4"/>
        <dsp:cNvSpPr/>
      </dsp:nvSpPr>
      <dsp:spPr bwMode="white">
        <a:xfrm>
          <a:off x="0" y="236043"/>
          <a:ext cx="12243435" cy="197929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50226" tIns="312420" rIns="950226" bIns="14224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pPr marL="228600" lvl="1" indent="-228600" algn="just">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cs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仿宋_GB2312" panose="02010609030101010101" charset="-122"/>
              <a:sym typeface="+mn-ea"/>
            </a:rPr>
            <a:t>产经营单位必须遵守本法和其他有关安全生产的法律、法规，加强安全生产管理，建立健全</a:t>
          </a:r>
          <a:r>
            <a:rPr sz="2000">
              <a:solidFill>
                <a:schemeClr val="dk1"/>
              </a:solidFill>
              <a:latin typeface="仿宋_GB2312" panose="02010609030101010101" charset="-122"/>
              <a:ea typeface="仿宋_GB2312" panose="02010609030101010101" charset="-122"/>
              <a:cs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仿宋_GB2312" panose="02010609030101010101" charset="-122"/>
              <a:sym typeface="+mn-ea"/>
            </a:rPr>
            <a:t>员安全生产责任制</a:t>
          </a:r>
          <a:r>
            <a:rPr sz="2000">
              <a:solidFill>
                <a:schemeClr val="dk1"/>
              </a:solidFill>
              <a:latin typeface="仿宋_GB2312" panose="02010609030101010101" charset="-122"/>
              <a:ea typeface="仿宋_GB2312" panose="02010609030101010101" charset="-122"/>
              <a:cs typeface="仿宋_GB2312" panose="02010609030101010101" charset="-122"/>
              <a:sym typeface="+mn-ea"/>
            </a:rPr>
            <a:t>和</a:t>
          </a:r>
          <a:r>
            <a:rPr lang="zh-CN" sz="2000" dirty="0">
              <a:solidFill>
                <a:schemeClr val="dk1"/>
              </a:solidFill>
              <a:latin typeface="仿宋_GB2312" panose="02010609030101010101" charset="-122"/>
              <a:ea typeface="仿宋_GB2312" panose="02010609030101010101" charset="-122"/>
              <a:cs typeface="仿宋_GB2312" panose="02010609030101010101" charset="-122"/>
              <a:sym typeface="+mn-ea"/>
            </a:rPr>
            <a:t>安全生产规章制度，加大对安全生产资金、物资、技术、人员的投入保障力度，改善安全生产条件，加强安全生产标准化、信息化建设，构建安全风险分级管控和隐患排查治理双重预防机制，健全风险防范化解机制，提高安全生产水平，确保安全生产。</a:t>
          </a:r>
          <a:endParaRPr lang="zh-CN" sz="2000" dirty="0">
            <a:solidFill>
              <a:schemeClr val="dk1"/>
            </a:solidFill>
            <a:latin typeface="仿宋_GB2312" panose="02010609030101010101" charset="-122"/>
            <a:ea typeface="仿宋_GB2312" panose="02010609030101010101" charset="-122"/>
            <a:cs typeface="仿宋_GB2312" panose="02010609030101010101" charset="-122"/>
            <a:sym typeface="+mn-ea"/>
          </a:endParaRPr>
        </a:p>
      </dsp:txBody>
      <dsp:txXfrm>
        <a:off x="0" y="236043"/>
        <a:ext cx="12243435" cy="1979295"/>
      </dsp:txXfrm>
    </dsp:sp>
    <dsp:sp modelId="{2968AA41-C1D3-4EDF-9DB3-378F66B2FD39}">
      <dsp:nvSpPr>
        <dsp:cNvPr id="4" name="圆角矩形 3"/>
        <dsp:cNvSpPr/>
      </dsp:nvSpPr>
      <dsp:spPr bwMode="white">
        <a:xfrm>
          <a:off x="612172" y="14643"/>
          <a:ext cx="8570405" cy="44280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3940" tIns="0" rIns="323940"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华人民共和国安全生产法》第四条第一款</a:t>
          </a:r>
          <a:endParaRPr lang="zh-CN" sz="2000" b="1" spc="400" dirty="0">
            <a:latin typeface="仿宋" panose="02010609060101010101" charset="-122"/>
            <a:ea typeface="仿宋" panose="02010609060101010101" charset="-122"/>
            <a:cs typeface="宋体" pitchFamily="2" charset="-122"/>
          </a:endParaRPr>
        </a:p>
      </dsp:txBody>
      <dsp:txXfrm>
        <a:off x="612172" y="14643"/>
        <a:ext cx="8570405" cy="442800"/>
      </dsp:txXfrm>
    </dsp:sp>
    <dsp:sp modelId="{6B4B0D2A-F76A-4881-A678-1599A9C1764F}">
      <dsp:nvSpPr>
        <dsp:cNvPr id="8" name="矩形 7"/>
        <dsp:cNvSpPr/>
      </dsp:nvSpPr>
      <dsp:spPr bwMode="white">
        <a:xfrm>
          <a:off x="0" y="2517738"/>
          <a:ext cx="12243435" cy="172148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50226" tIns="312420" rIns="950226" bIns="14224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a:t>
          </a:r>
          <a:r>
            <a:rPr sz="2000">
              <a:solidFill>
                <a:schemeClr val="dk1"/>
              </a:solidFill>
              <a:latin typeface="仿宋_GB2312" panose="02010609030101010101" charset="-122"/>
              <a:ea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宋体" pitchFamily="2" charset="-122"/>
              <a:sym typeface="+mn-ea"/>
            </a:rPr>
            <a:t>员安全生产责任制</a:t>
          </a:r>
          <a:r>
            <a:rPr sz="2000">
              <a:solidFill>
                <a:schemeClr val="dk1"/>
              </a:solidFill>
              <a:latin typeface="仿宋_GB2312" panose="02010609030101010101" charset="-122"/>
              <a:ea typeface="仿宋_GB2312" panose="02010609030101010101" charset="-122"/>
              <a:sym typeface="+mn-ea"/>
            </a:rPr>
            <a:t>应</a:t>
          </a:r>
          <a:r>
            <a:rPr lang="zh-CN" sz="2000" dirty="0">
              <a:solidFill>
                <a:schemeClr val="dk1"/>
              </a:solidFill>
              <a:latin typeface="仿宋_GB2312" panose="02010609030101010101" charset="-122"/>
              <a:ea typeface="仿宋_GB2312" panose="02010609030101010101" charset="-122"/>
              <a:cs typeface="宋体" pitchFamily="2" charset="-122"/>
              <a:sym typeface="+mn-ea"/>
            </a:rPr>
            <a:t>当明确各岗位的责任人员、责任范围和考核标准等内容。</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a:p>
          <a:pPr marL="228600" lvl="1" indent="-228600">
            <a:lnSpc>
              <a:spcPct val="100000"/>
            </a:lnSpc>
            <a:spcBef>
              <a:spcPct val="0"/>
            </a:spcBef>
            <a:spcAft>
              <a:spcPct val="15000"/>
            </a:spcAft>
            <a:buChar char="•"/>
          </a:pPr>
          <a:r>
            <a:rPr lang="zh-CN" sz="2000" dirty="0">
              <a:solidFill>
                <a:schemeClr val="dk1"/>
              </a:solidFill>
              <a:latin typeface="仿宋_GB2312" panose="02010609030101010101" charset="-122"/>
              <a:ea typeface="仿宋_GB2312" panose="02010609030101010101" charset="-122"/>
              <a:cs typeface="宋体" pitchFamily="2" charset="-122"/>
              <a:sym typeface="+mn-ea"/>
            </a:rPr>
            <a:t>生产经营单位应当建立相应的机制，加强对</a:t>
          </a:r>
          <a:r>
            <a:rPr sz="2000">
              <a:solidFill>
                <a:srgbClr val="FF0000"/>
              </a:solidFill>
              <a:latin typeface="仿宋_GB2312" panose="02010609030101010101" charset="-122"/>
              <a:ea typeface="仿宋_GB2312" panose="02010609030101010101" charset="-122"/>
              <a:sym typeface="+mn-ea"/>
            </a:rPr>
            <a:t>全</a:t>
          </a:r>
          <a:r>
            <a:rPr lang="zh-CN" sz="2000" dirty="0">
              <a:solidFill>
                <a:srgbClr val="FF0000"/>
              </a:solidFill>
              <a:latin typeface="仿宋_GB2312" panose="02010609030101010101" charset="-122"/>
              <a:ea typeface="仿宋_GB2312" panose="02010609030101010101" charset="-122"/>
              <a:cs typeface="宋体" pitchFamily="2" charset="-122"/>
              <a:sym typeface="+mn-ea"/>
            </a:rPr>
            <a:t>员</a:t>
          </a:r>
          <a:r>
            <a:rPr sz="2000">
              <a:solidFill>
                <a:srgbClr val="FF0000"/>
              </a:solidFill>
              <a:latin typeface="仿宋_GB2312" panose="02010609030101010101" charset="-122"/>
              <a:ea typeface="仿宋_GB2312" panose="02010609030101010101" charset="-122"/>
              <a:sym typeface="+mn-ea"/>
            </a:rPr>
            <a:t>安</a:t>
          </a:r>
          <a:r>
            <a:rPr lang="zh-CN" sz="2000" dirty="0">
              <a:solidFill>
                <a:srgbClr val="FF0000"/>
              </a:solidFill>
              <a:latin typeface="仿宋_GB2312" panose="02010609030101010101" charset="-122"/>
              <a:ea typeface="仿宋_GB2312" panose="02010609030101010101" charset="-122"/>
              <a:cs typeface="宋体" pitchFamily="2" charset="-122"/>
              <a:sym typeface="+mn-ea"/>
            </a:rPr>
            <a:t>全生产责任</a:t>
          </a:r>
          <a:r>
            <a:rPr lang="zh-CN" sz="2000" dirty="0">
              <a:solidFill>
                <a:schemeClr val="dk1"/>
              </a:solidFill>
              <a:latin typeface="仿宋_GB2312" panose="02010609030101010101" charset="-122"/>
              <a:ea typeface="仿宋_GB2312" panose="02010609030101010101" charset="-122"/>
              <a:cs typeface="宋体" pitchFamily="2" charset="-122"/>
              <a:sym typeface="+mn-ea"/>
            </a:rPr>
            <a:t>制落实情况的监督考核，保证全员安全生产责任制的落实。</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2517738"/>
        <a:ext cx="12243435" cy="1721485"/>
      </dsp:txXfrm>
    </dsp:sp>
    <dsp:sp modelId="{48FABA9F-C289-434B-8864-E8FC1B5C2F60}">
      <dsp:nvSpPr>
        <dsp:cNvPr id="7" name="圆角矩形 6"/>
        <dsp:cNvSpPr/>
      </dsp:nvSpPr>
      <dsp:spPr bwMode="white">
        <a:xfrm>
          <a:off x="612172" y="2296338"/>
          <a:ext cx="8570405" cy="44280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3940" tIns="0" rIns="323940"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华人民共和国安全生产法》第二十二条</a:t>
          </a:r>
          <a:endParaRPr lang="zh-CN" sz="2000" b="1" spc="400" dirty="0">
            <a:latin typeface="仿宋" panose="02010609060101010101" charset="-122"/>
            <a:ea typeface="仿宋" panose="02010609060101010101" charset="-122"/>
            <a:cs typeface="宋体" pitchFamily="2" charset="-122"/>
          </a:endParaRPr>
        </a:p>
      </dsp:txBody>
      <dsp:txXfrm>
        <a:off x="612172" y="2296338"/>
        <a:ext cx="8570405" cy="442800"/>
      </dsp:txXfrm>
    </dsp:sp>
    <dsp:sp modelId="{0797CEA2-9F9D-4159-A8DC-2F0D60611F3B}">
      <dsp:nvSpPr>
        <dsp:cNvPr id="3" name="矩形 2" hidden="true"/>
        <dsp:cNvSpPr/>
      </dsp:nvSpPr>
      <dsp:spPr>
        <a:xfrm>
          <a:off x="0" y="14643"/>
          <a:ext cx="612172" cy="442800"/>
        </a:xfrm>
        <a:prstGeom prst="rect">
          <a:avLst/>
        </a:prstGeom>
      </dsp:spPr>
      <dsp:txXfrm>
        <a:off x="0" y="14643"/>
        <a:ext cx="612172" cy="442800"/>
      </dsp:txXfrm>
    </dsp:sp>
    <dsp:sp modelId="{3559B5A5-3E91-49F5-A868-297DBB575668}">
      <dsp:nvSpPr>
        <dsp:cNvPr id="6" name="矩形 5" hidden="true"/>
        <dsp:cNvSpPr/>
      </dsp:nvSpPr>
      <dsp:spPr>
        <a:xfrm>
          <a:off x="0" y="2296338"/>
          <a:ext cx="612172" cy="442800"/>
        </a:xfrm>
        <a:prstGeom prst="rect">
          <a:avLst/>
        </a:prstGeom>
      </dsp:spPr>
      <dsp:txXfrm>
        <a:off x="0" y="2296338"/>
        <a:ext cx="612172" cy="442800"/>
      </dsp:txXfrm>
    </dsp:sp>
  </dsp:spTree>
</dsp:drawing>
</file>

<file path=ppt/diagrams/drawing7.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178665" cy="3237865"/>
        <a:chOff x="0" y="0"/>
        <a:chExt cx="12178665" cy="3237865"/>
      </a:xfrm>
    </dsp:grpSpPr>
    <dsp:sp modelId="{D167D85B-ED5F-4134-9F18-E6B4BAE0C614}">
      <dsp:nvSpPr>
        <dsp:cNvPr id="5" name="矩形 4"/>
        <dsp:cNvSpPr/>
      </dsp:nvSpPr>
      <dsp:spPr bwMode="white">
        <a:xfrm>
          <a:off x="0" y="290807"/>
          <a:ext cx="12178665" cy="11271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从</a:t>
          </a:r>
          <a:r>
            <a:rPr lang="zh-CN" sz="2000" dirty="0">
              <a:solidFill>
                <a:schemeClr val="dk1"/>
              </a:solidFill>
              <a:latin typeface="仿宋_GB2312" panose="02010609030101010101" charset="-122"/>
              <a:ea typeface="仿宋_GB2312" panose="02010609030101010101" charset="-122"/>
              <a:cs typeface="宋体"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遵守本单位的安全生产规章制度和操作规程，服从管理，正确佩戴和使用劳动防护用品。</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dsp:txBody>
      <dsp:txXfrm>
        <a:off x="0" y="290807"/>
        <a:ext cx="12178665" cy="1127125"/>
      </dsp:txXfrm>
    </dsp:sp>
    <dsp:sp modelId="{2968AA41-C1D3-4EDF-9DB3-378F66B2FD39}">
      <dsp:nvSpPr>
        <dsp:cNvPr id="4" name="圆角矩形 3"/>
        <dsp:cNvSpPr/>
      </dsp:nvSpPr>
      <dsp:spPr bwMode="white">
        <a:xfrm>
          <a:off x="608933" y="25127"/>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ea"/>
              <a:ea typeface="+mj-ea"/>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ea"/>
              <a:ea typeface="+mj-ea"/>
              <a:cs typeface="宋体" pitchFamily="2" charset="-122"/>
              <a:sym typeface="+mn-ea"/>
            </a:rPr>
            <a:t>》</a:t>
          </a:r>
          <a:r>
            <a:rPr lang="zh-CN" sz="2000" b="1" spc="400" dirty="0">
              <a:latin typeface="仿宋_GB2312" panose="02010609030101010101" charset="-122"/>
              <a:ea typeface="仿宋_GB2312" panose="02010609030101010101" charset="-122"/>
              <a:cs typeface="宋体" pitchFamily="2" charset="-122"/>
              <a:sym typeface="+mn-ea"/>
            </a:rPr>
            <a:t>第五十七条</a:t>
          </a:r>
          <a:endParaRPr lang="zh-CN" sz="2000" b="1" spc="400" dirty="0">
            <a:latin typeface="仿宋_GB2312" panose="02010609030101010101" charset="-122"/>
            <a:ea typeface="仿宋_GB2312" panose="02010609030101010101" charset="-122"/>
            <a:cs typeface="宋体" pitchFamily="2" charset="-122"/>
            <a:sym typeface="+mn-ea"/>
          </a:endParaRPr>
        </a:p>
      </dsp:txBody>
      <dsp:txXfrm>
        <a:off x="608933" y="25127"/>
        <a:ext cx="8525066" cy="531360"/>
      </dsp:txXfrm>
    </dsp:sp>
    <dsp:sp modelId="{6B4B0D2A-F76A-4881-A678-1599A9C1764F}">
      <dsp:nvSpPr>
        <dsp:cNvPr id="8" name="矩形 7"/>
        <dsp:cNvSpPr/>
      </dsp:nvSpPr>
      <dsp:spPr bwMode="white">
        <a:xfrm>
          <a:off x="0" y="1780812"/>
          <a:ext cx="12178665" cy="14319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不服从管理，违反安全生产规章制度或者操作规程的，由生产经营单位给予批评教育，依照有关规章制度给予处分；构成犯罪的，依照刑法有关规定追究刑事责任。</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1780812"/>
        <a:ext cx="12178665" cy="1431925"/>
      </dsp:txXfrm>
    </dsp:sp>
    <dsp:sp modelId="{48FABA9F-C289-434B-8864-E8FC1B5C2F60}">
      <dsp:nvSpPr>
        <dsp:cNvPr id="7" name="圆角矩形 6"/>
        <dsp:cNvSpPr/>
      </dsp:nvSpPr>
      <dsp:spPr bwMode="white">
        <a:xfrm>
          <a:off x="608933" y="1515133"/>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lt"/>
              <a:ea typeface="仿宋_GB2312" panose="02010609030101010101" charset="-122"/>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lt"/>
              <a:ea typeface="仿宋_GB2312" panose="02010609030101010101" charset="-122"/>
              <a:cs typeface="宋体" pitchFamily="2" charset="-122"/>
              <a:sym typeface="+mn-ea"/>
            </a:rPr>
            <a:t>》第一百零七条</a:t>
          </a:r>
          <a:endParaRPr lang="zh-CN" sz="2000" b="1" spc="400" dirty="0">
            <a:latin typeface="+mj-lt"/>
            <a:ea typeface="仿宋_GB2312" panose="02010609030101010101" charset="-122"/>
            <a:cs typeface="宋体" pitchFamily="2" charset="-122"/>
            <a:sym typeface="+mn-ea"/>
          </a:endParaRPr>
        </a:p>
      </dsp:txBody>
      <dsp:txXfrm>
        <a:off x="608933" y="1515133"/>
        <a:ext cx="8525066" cy="531360"/>
      </dsp:txXfrm>
    </dsp:sp>
    <dsp:sp modelId="{0797CEA2-9F9D-4159-A8DC-2F0D60611F3B}">
      <dsp:nvSpPr>
        <dsp:cNvPr id="3" name="矩形 2" hidden="true"/>
        <dsp:cNvSpPr/>
      </dsp:nvSpPr>
      <dsp:spPr>
        <a:xfrm>
          <a:off x="0" y="25127"/>
          <a:ext cx="608933" cy="531360"/>
        </a:xfrm>
        <a:prstGeom prst="rect">
          <a:avLst/>
        </a:prstGeom>
      </dsp:spPr>
      <dsp:txXfrm>
        <a:off x="0" y="25127"/>
        <a:ext cx="608933" cy="531360"/>
      </dsp:txXfrm>
    </dsp:sp>
    <dsp:sp modelId="{3559B5A5-3E91-49F5-A868-297DBB575668}">
      <dsp:nvSpPr>
        <dsp:cNvPr id="6" name="矩形 5" hidden="true"/>
        <dsp:cNvSpPr/>
      </dsp:nvSpPr>
      <dsp:spPr>
        <a:xfrm>
          <a:off x="0" y="1515133"/>
          <a:ext cx="608933" cy="531360"/>
        </a:xfrm>
        <a:prstGeom prst="rect">
          <a:avLst/>
        </a:prstGeom>
      </dsp:spPr>
      <dsp:txXfrm>
        <a:off x="0" y="1515133"/>
        <a:ext cx="608933" cy="531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178665" cy="3237865"/>
        <a:chOff x="0" y="0"/>
        <a:chExt cx="12178665" cy="3237865"/>
      </a:xfrm>
    </dsp:grpSpPr>
    <dsp:sp modelId="{D167D85B-ED5F-4134-9F18-E6B4BAE0C614}">
      <dsp:nvSpPr>
        <dsp:cNvPr id="5" name="矩形 4"/>
        <dsp:cNvSpPr/>
      </dsp:nvSpPr>
      <dsp:spPr bwMode="white">
        <a:xfrm>
          <a:off x="0" y="290807"/>
          <a:ext cx="12178665" cy="11271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从</a:t>
          </a:r>
          <a:r>
            <a:rPr lang="zh-CN" sz="2000" dirty="0">
              <a:solidFill>
                <a:schemeClr val="dk1"/>
              </a:solidFill>
              <a:latin typeface="仿宋_GB2312" panose="02010609030101010101" charset="-122"/>
              <a:ea typeface="仿宋_GB2312" panose="02010609030101010101" charset="-122"/>
              <a:cs typeface="宋体"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遵守本单位的安全生产规章制度和操作规程，服从管理，正确佩戴和使用劳动防护用品。</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dsp:txBody>
      <dsp:txXfrm>
        <a:off x="0" y="290807"/>
        <a:ext cx="12178665" cy="1127125"/>
      </dsp:txXfrm>
    </dsp:sp>
    <dsp:sp modelId="{2968AA41-C1D3-4EDF-9DB3-378F66B2FD39}">
      <dsp:nvSpPr>
        <dsp:cNvPr id="4" name="圆角矩形 3"/>
        <dsp:cNvSpPr/>
      </dsp:nvSpPr>
      <dsp:spPr bwMode="white">
        <a:xfrm>
          <a:off x="608933" y="25127"/>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ea"/>
              <a:ea typeface="+mj-ea"/>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ea"/>
              <a:ea typeface="+mj-ea"/>
              <a:cs typeface="宋体" pitchFamily="2" charset="-122"/>
              <a:sym typeface="+mn-ea"/>
            </a:rPr>
            <a:t>》</a:t>
          </a:r>
          <a:r>
            <a:rPr lang="zh-CN" sz="2000" b="1" spc="400" dirty="0">
              <a:latin typeface="仿宋_GB2312" panose="02010609030101010101" charset="-122"/>
              <a:ea typeface="仿宋_GB2312" panose="02010609030101010101" charset="-122"/>
              <a:cs typeface="宋体" pitchFamily="2" charset="-122"/>
              <a:sym typeface="+mn-ea"/>
            </a:rPr>
            <a:t>第五十七条</a:t>
          </a:r>
          <a:endParaRPr lang="zh-CN" sz="2000" b="1" spc="400" dirty="0">
            <a:latin typeface="仿宋_GB2312" panose="02010609030101010101" charset="-122"/>
            <a:ea typeface="仿宋_GB2312" panose="02010609030101010101" charset="-122"/>
            <a:cs typeface="宋体" pitchFamily="2" charset="-122"/>
            <a:sym typeface="+mn-ea"/>
          </a:endParaRPr>
        </a:p>
      </dsp:txBody>
      <dsp:txXfrm>
        <a:off x="608933" y="25127"/>
        <a:ext cx="8525066" cy="531360"/>
      </dsp:txXfrm>
    </dsp:sp>
    <dsp:sp modelId="{6B4B0D2A-F76A-4881-A678-1599A9C1764F}">
      <dsp:nvSpPr>
        <dsp:cNvPr id="8" name="矩形 7"/>
        <dsp:cNvSpPr/>
      </dsp:nvSpPr>
      <dsp:spPr bwMode="white">
        <a:xfrm>
          <a:off x="0" y="1780812"/>
          <a:ext cx="12178665" cy="14319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不服从管理，违反安全生产规章制度或者操作规程的，由生产经营单位给予批评教育，依照有关规章制度给予处分；构成犯罪的，依照刑法有关规定追究刑事责任。</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1780812"/>
        <a:ext cx="12178665" cy="1431925"/>
      </dsp:txXfrm>
    </dsp:sp>
    <dsp:sp modelId="{48FABA9F-C289-434B-8864-E8FC1B5C2F60}">
      <dsp:nvSpPr>
        <dsp:cNvPr id="7" name="圆角矩形 6"/>
        <dsp:cNvSpPr/>
      </dsp:nvSpPr>
      <dsp:spPr bwMode="white">
        <a:xfrm>
          <a:off x="608933" y="1515133"/>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lt"/>
              <a:ea typeface="仿宋_GB2312" panose="02010609030101010101" charset="-122"/>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lt"/>
              <a:ea typeface="仿宋_GB2312" panose="02010609030101010101" charset="-122"/>
              <a:cs typeface="宋体" pitchFamily="2" charset="-122"/>
              <a:sym typeface="+mn-ea"/>
            </a:rPr>
            <a:t>》第一百零七条</a:t>
          </a:r>
          <a:endParaRPr lang="zh-CN" sz="2000" b="1" spc="400" dirty="0">
            <a:latin typeface="+mj-lt"/>
            <a:ea typeface="仿宋_GB2312" panose="02010609030101010101" charset="-122"/>
            <a:cs typeface="宋体" pitchFamily="2" charset="-122"/>
            <a:sym typeface="+mn-ea"/>
          </a:endParaRPr>
        </a:p>
      </dsp:txBody>
      <dsp:txXfrm>
        <a:off x="608933" y="1515133"/>
        <a:ext cx="8525066" cy="531360"/>
      </dsp:txXfrm>
    </dsp:sp>
    <dsp:sp modelId="{0797CEA2-9F9D-4159-A8DC-2F0D60611F3B}">
      <dsp:nvSpPr>
        <dsp:cNvPr id="3" name="矩形 2" hidden="true"/>
        <dsp:cNvSpPr/>
      </dsp:nvSpPr>
      <dsp:spPr>
        <a:xfrm>
          <a:off x="0" y="25127"/>
          <a:ext cx="608933" cy="531360"/>
        </a:xfrm>
        <a:prstGeom prst="rect">
          <a:avLst/>
        </a:prstGeom>
      </dsp:spPr>
      <dsp:txXfrm>
        <a:off x="0" y="25127"/>
        <a:ext cx="608933" cy="531360"/>
      </dsp:txXfrm>
    </dsp:sp>
    <dsp:sp modelId="{3559B5A5-3E91-49F5-A868-297DBB575668}">
      <dsp:nvSpPr>
        <dsp:cNvPr id="6" name="矩形 5" hidden="true"/>
        <dsp:cNvSpPr/>
      </dsp:nvSpPr>
      <dsp:spPr>
        <a:xfrm>
          <a:off x="0" y="1515133"/>
          <a:ext cx="608933" cy="531360"/>
        </a:xfrm>
        <a:prstGeom prst="rect">
          <a:avLst/>
        </a:prstGeom>
      </dsp:spPr>
      <dsp:txXfrm>
        <a:off x="0" y="1515133"/>
        <a:ext cx="608933" cy="531360"/>
      </dsp:txXfrm>
    </dsp:sp>
  </dsp:spTree>
</dsp:drawing>
</file>

<file path=ppt/diagrams/drawing9.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2178665" cy="3237865"/>
        <a:chOff x="0" y="0"/>
        <a:chExt cx="12178665" cy="3237865"/>
      </a:xfrm>
    </dsp:grpSpPr>
    <dsp:sp modelId="{D167D85B-ED5F-4134-9F18-E6B4BAE0C614}">
      <dsp:nvSpPr>
        <dsp:cNvPr id="5" name="矩形 4"/>
        <dsp:cNvSpPr/>
      </dsp:nvSpPr>
      <dsp:spPr bwMode="white">
        <a:xfrm>
          <a:off x="0" y="290807"/>
          <a:ext cx="12178665" cy="11271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从</a:t>
          </a:r>
          <a:r>
            <a:rPr lang="zh-CN" sz="2000" dirty="0">
              <a:solidFill>
                <a:schemeClr val="dk1"/>
              </a:solidFill>
              <a:latin typeface="仿宋_GB2312" panose="02010609030101010101" charset="-122"/>
              <a:ea typeface="仿宋_GB2312" panose="02010609030101010101" charset="-122"/>
              <a:cs typeface="宋体" pitchFamily="2" charset="-122"/>
              <a:sym typeface="+mn-ea"/>
            </a:rPr>
            <a:t>业人员在作业过程中，应当严格落实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遵守本单位的安全生产规章制度和操作规程，服从管理，正确佩戴和使用劳动防护用品。</a:t>
          </a:r>
          <a:endParaRPr lang="zh-CN" sz="2000" dirty="0">
            <a:solidFill>
              <a:schemeClr val="dk1"/>
            </a:solidFill>
            <a:latin typeface="仿宋_GB2312" panose="02010609030101010101" charset="-122"/>
            <a:ea typeface="仿宋_GB2312" panose="02010609030101010101" charset="-122"/>
            <a:cs typeface="宋体" pitchFamily="2" charset="-122"/>
            <a:sym typeface="+mn-ea"/>
          </a:endParaRPr>
        </a:p>
      </dsp:txBody>
      <dsp:txXfrm>
        <a:off x="0" y="290807"/>
        <a:ext cx="12178665" cy="1127125"/>
      </dsp:txXfrm>
    </dsp:sp>
    <dsp:sp modelId="{2968AA41-C1D3-4EDF-9DB3-378F66B2FD39}">
      <dsp:nvSpPr>
        <dsp:cNvPr id="4" name="圆角矩形 3"/>
        <dsp:cNvSpPr/>
      </dsp:nvSpPr>
      <dsp:spPr bwMode="white">
        <a:xfrm>
          <a:off x="608933" y="25127"/>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ea"/>
              <a:ea typeface="+mj-ea"/>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ea"/>
              <a:ea typeface="+mj-ea"/>
              <a:cs typeface="宋体" pitchFamily="2" charset="-122"/>
              <a:sym typeface="+mn-ea"/>
            </a:rPr>
            <a:t>》</a:t>
          </a:r>
          <a:r>
            <a:rPr lang="zh-CN" sz="2000" b="1" spc="400" dirty="0">
              <a:latin typeface="仿宋_GB2312" panose="02010609030101010101" charset="-122"/>
              <a:ea typeface="仿宋_GB2312" panose="02010609030101010101" charset="-122"/>
              <a:cs typeface="宋体" pitchFamily="2" charset="-122"/>
              <a:sym typeface="+mn-ea"/>
            </a:rPr>
            <a:t>第五十七条</a:t>
          </a:r>
          <a:endParaRPr lang="zh-CN" sz="2000" b="1" spc="400" dirty="0">
            <a:latin typeface="仿宋_GB2312" panose="02010609030101010101" charset="-122"/>
            <a:ea typeface="仿宋_GB2312" panose="02010609030101010101" charset="-122"/>
            <a:cs typeface="宋体" pitchFamily="2" charset="-122"/>
            <a:sym typeface="+mn-ea"/>
          </a:endParaRPr>
        </a:p>
      </dsp:txBody>
      <dsp:txXfrm>
        <a:off x="608933" y="25127"/>
        <a:ext cx="8525066" cy="531360"/>
      </dsp:txXfrm>
    </dsp:sp>
    <dsp:sp modelId="{6B4B0D2A-F76A-4881-A678-1599A9C1764F}">
      <dsp:nvSpPr>
        <dsp:cNvPr id="8" name="矩形 7"/>
        <dsp:cNvSpPr/>
      </dsp:nvSpPr>
      <dsp:spPr bwMode="white">
        <a:xfrm>
          <a:off x="0" y="1780812"/>
          <a:ext cx="12178665" cy="1431925"/>
        </a:xfrm>
        <a:prstGeom prst="rect">
          <a:avLst/>
        </a:prstGeom>
      </dsp:spPr>
      <dsp:style>
        <a:lnRef idx="2">
          <a:schemeClr val="accent1"/>
        </a:lnRef>
        <a:fillRef idx="1">
          <a:schemeClr val="lt1">
            <a:alpha val="90000"/>
          </a:schemeClr>
        </a:fillRef>
        <a:effectRef idx="0">
          <a:scrgbClr r="0" g="0" b="0"/>
        </a:effectRef>
        <a:fontRef idx="minor"/>
      </dsp:style>
      <dsp:txBody>
        <a:bodyPr vert="horz" wrap="square" lIns="945199" tIns="374904" rIns="945199" bIns="142240" anchor="t"/>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marL="228600" lvl="1" indent="-228600">
            <a:lnSpc>
              <a:spcPct val="100000"/>
            </a:lnSpc>
            <a:spcBef>
              <a:spcPct val="0"/>
            </a:spcBef>
            <a:spcAft>
              <a:spcPct val="15000"/>
            </a:spcAft>
            <a:buChar char="•"/>
          </a:pPr>
          <a:r>
            <a:rPr sz="2000">
              <a:solidFill>
                <a:schemeClr val="dk1"/>
              </a:solidFill>
              <a:latin typeface="仿宋_GB2312" panose="02010609030101010101" charset="-122"/>
              <a:ea typeface="仿宋_GB2312" panose="02010609030101010101" charset="-122"/>
              <a:sym typeface="+mn-ea"/>
            </a:rPr>
            <a:t>生</a:t>
          </a:r>
          <a:r>
            <a:rPr lang="zh-CN" sz="2000" dirty="0">
              <a:solidFill>
                <a:schemeClr val="dk1"/>
              </a:solidFill>
              <a:latin typeface="仿宋_GB2312" panose="02010609030101010101" charset="-122"/>
              <a:ea typeface="仿宋_GB2312" panose="02010609030101010101" charset="-122"/>
              <a:cs typeface="宋体" pitchFamily="2" charset="-122"/>
              <a:sym typeface="+mn-ea"/>
            </a:rPr>
            <a:t>产经营单位的从业人员不落实</a:t>
          </a:r>
          <a:r>
            <a:rPr sz="2000">
              <a:solidFill>
                <a:srgbClr val="FF0000"/>
              </a:solidFill>
              <a:latin typeface="仿宋_GB2312" panose="02010609030101010101" charset="-122"/>
              <a:ea typeface="仿宋_GB2312" panose="02010609030101010101" charset="-122"/>
              <a:sym typeface="+mn-ea"/>
            </a:rPr>
            <a:t>岗</a:t>
          </a:r>
          <a:r>
            <a:rPr lang="zh-CN" sz="2000" dirty="0">
              <a:solidFill>
                <a:srgbClr val="FF0000"/>
              </a:solidFill>
              <a:latin typeface="仿宋_GB2312" panose="02010609030101010101" charset="-122"/>
              <a:ea typeface="仿宋_GB2312" panose="02010609030101010101" charset="-122"/>
              <a:cs typeface="宋体" pitchFamily="2" charset="-122"/>
              <a:sym typeface="+mn-ea"/>
            </a:rPr>
            <a:t>位安全责任</a:t>
          </a:r>
          <a:r>
            <a:rPr sz="2000">
              <a:solidFill>
                <a:schemeClr val="dk1"/>
              </a:solidFill>
              <a:latin typeface="仿宋_GB2312" panose="02010609030101010101" charset="-122"/>
              <a:ea typeface="仿宋_GB2312" panose="02010609030101010101" charset="-122"/>
              <a:sym typeface="+mn-ea"/>
            </a:rPr>
            <a:t>，</a:t>
          </a:r>
          <a:r>
            <a:rPr lang="zh-CN" sz="2000" dirty="0">
              <a:solidFill>
                <a:schemeClr val="dk1"/>
              </a:solidFill>
              <a:latin typeface="仿宋_GB2312" panose="02010609030101010101" charset="-122"/>
              <a:ea typeface="仿宋_GB2312" panose="02010609030101010101" charset="-122"/>
              <a:cs typeface="宋体" pitchFamily="2" charset="-122"/>
              <a:sym typeface="+mn-ea"/>
            </a:rPr>
            <a:t>不服从管理，违反安全生产规章制度或者操作规程的，由生产经营单位给予批评教育，依照有关规章制度给予处分；构成犯罪的，依照刑法有关规定追究刑事责任。</a:t>
          </a:r>
          <a:endParaRPr lang="zh-CN" sz="2000" dirty="0">
            <a:solidFill>
              <a:schemeClr val="dk1"/>
            </a:solidFill>
            <a:latin typeface="仿宋_GB2312" panose="02010609030101010101" charset="-122"/>
            <a:ea typeface="仿宋_GB2312" panose="02010609030101010101" charset="-122"/>
            <a:cs typeface="宋体" pitchFamily="2" charset="-122"/>
          </a:endParaRPr>
        </a:p>
      </dsp:txBody>
      <dsp:txXfrm>
        <a:off x="0" y="1780812"/>
        <a:ext cx="12178665" cy="1431925"/>
      </dsp:txXfrm>
    </dsp:sp>
    <dsp:sp modelId="{48FABA9F-C289-434B-8864-E8FC1B5C2F60}">
      <dsp:nvSpPr>
        <dsp:cNvPr id="7" name="圆角矩形 6"/>
        <dsp:cNvSpPr/>
      </dsp:nvSpPr>
      <dsp:spPr bwMode="white">
        <a:xfrm>
          <a:off x="608933" y="1515133"/>
          <a:ext cx="8525066" cy="53136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322227" tIns="0" rIns="322227" bIns="0" anchor="ctr"/>
        <a:lstStyle>
          <a:lvl1pPr algn="l">
            <a:defRPr sz="1800"/>
          </a:lvl1pPr>
          <a:lvl2pPr marL="114300" indent="-114300" algn="l">
            <a:defRPr sz="1400"/>
          </a:lvl2pPr>
          <a:lvl3pPr marL="228600" indent="-114300" algn="l">
            <a:defRPr sz="1400"/>
          </a:lvl3pPr>
          <a:lvl4pPr marL="342900" indent="-114300" algn="l">
            <a:defRPr sz="1400"/>
          </a:lvl4pPr>
          <a:lvl5pPr marL="457200" indent="-114300" algn="l">
            <a:defRPr sz="1400"/>
          </a:lvl5pPr>
          <a:lvl6pPr marL="571500" indent="-114300" algn="l">
            <a:defRPr sz="1400"/>
          </a:lvl6pPr>
          <a:lvl7pPr marL="685800" indent="-114300" algn="l">
            <a:defRPr sz="1400"/>
          </a:lvl7pPr>
          <a:lvl8pPr marL="800100" indent="-114300" algn="l">
            <a:defRPr sz="1400"/>
          </a:lvl8pPr>
          <a:lvl9pPr marL="914400" indent="-114300" algn="l">
            <a:defRPr sz="1400"/>
          </a:lvl9pPr>
        </a:lstStyle>
        <a:p>
          <a:pPr lvl="0">
            <a:lnSpc>
              <a:spcPct val="100000"/>
            </a:lnSpc>
            <a:spcBef>
              <a:spcPct val="0"/>
            </a:spcBef>
            <a:spcAft>
              <a:spcPct val="35000"/>
            </a:spcAft>
          </a:pPr>
          <a:r>
            <a:rPr sz="2000">
              <a:latin typeface="+mj-lt"/>
              <a:ea typeface="仿宋_GB2312" panose="02010609030101010101" charset="-122"/>
              <a:sym typeface="+mn-ea"/>
            </a:rPr>
            <a:t>《</a:t>
          </a:r>
          <a:r>
            <a:rPr sz="2000">
              <a:sym typeface="+mn-ea"/>
            </a:rPr>
            <a:t>中</a:t>
          </a:r>
          <a:r>
            <a:rPr lang="zh-CN" sz="2000" b="1" spc="400" dirty="0">
              <a:latin typeface="仿宋" panose="02010609060101010101" charset="-122"/>
              <a:ea typeface="仿宋" panose="02010609060101010101" charset="-122"/>
              <a:cs typeface="宋体" pitchFamily="2" charset="-122"/>
              <a:sym typeface="+mn-ea"/>
            </a:rPr>
            <a:t>华人民共和国安全生产法</a:t>
          </a:r>
          <a:r>
            <a:rPr lang="zh-CN" sz="2000" b="1" spc="400" dirty="0">
              <a:latin typeface="+mj-lt"/>
              <a:ea typeface="仿宋_GB2312" panose="02010609030101010101" charset="-122"/>
              <a:cs typeface="宋体" pitchFamily="2" charset="-122"/>
              <a:sym typeface="+mn-ea"/>
            </a:rPr>
            <a:t>》第一百零七条</a:t>
          </a:r>
          <a:endParaRPr lang="zh-CN" sz="2000" b="1" spc="400" dirty="0">
            <a:latin typeface="+mj-lt"/>
            <a:ea typeface="仿宋_GB2312" panose="02010609030101010101" charset="-122"/>
            <a:cs typeface="宋体" pitchFamily="2" charset="-122"/>
            <a:sym typeface="+mn-ea"/>
          </a:endParaRPr>
        </a:p>
      </dsp:txBody>
      <dsp:txXfrm>
        <a:off x="608933" y="1515133"/>
        <a:ext cx="8525066" cy="531360"/>
      </dsp:txXfrm>
    </dsp:sp>
    <dsp:sp modelId="{0797CEA2-9F9D-4159-A8DC-2F0D60611F3B}">
      <dsp:nvSpPr>
        <dsp:cNvPr id="3" name="矩形 2" hidden="true"/>
        <dsp:cNvSpPr/>
      </dsp:nvSpPr>
      <dsp:spPr>
        <a:xfrm>
          <a:off x="0" y="25127"/>
          <a:ext cx="608933" cy="531360"/>
        </a:xfrm>
        <a:prstGeom prst="rect">
          <a:avLst/>
        </a:prstGeom>
      </dsp:spPr>
      <dsp:txXfrm>
        <a:off x="0" y="25127"/>
        <a:ext cx="608933" cy="531360"/>
      </dsp:txXfrm>
    </dsp:sp>
    <dsp:sp modelId="{3559B5A5-3E91-49F5-A868-297DBB575668}">
      <dsp:nvSpPr>
        <dsp:cNvPr id="6" name="矩形 5" hidden="true"/>
        <dsp:cNvSpPr/>
      </dsp:nvSpPr>
      <dsp:spPr>
        <a:xfrm>
          <a:off x="0" y="1515133"/>
          <a:ext cx="608933" cy="531360"/>
        </a:xfrm>
        <a:prstGeom prst="rect">
          <a:avLst/>
        </a:prstGeom>
      </dsp:spPr>
      <dsp:txXfrm>
        <a:off x="0" y="1515133"/>
        <a:ext cx="608933" cy="53136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type="chevron" r:blip="" rot="180">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type="chevron" r:blip="" rot="180">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rSet qsTypeId="urn:microsoft.com/office/officeart/2005/8/quickstyle/simple5"/>
        </dgm:pt>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endSty" val="noArr"/>
                        <dgm:param type="begPts" val="midR"/>
                        <dgm:param type="endPts" val="midL"/>
                      </dgm:alg>
                    </dgm:if>
                    <dgm:else name="Name14">
                      <dgm:alg type="conn">
                        <dgm:param type="dim" val="1D"/>
                        <dgm:param type="endSty" val="noArr"/>
                        <dgm:param type="begPts" val="midL"/>
                        <dgm:param type="endPts" val="mid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rSet csTypeId="urn:microsoft.com/office/officeart/2005/8/colors/accent6_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rSet qsTypeId="urn:microsoft.com/office/officeart/2005/8/quickstyle/simple5"/>
        </dgm:pt>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dstNode" val="node"/>
                    <dgm:param type="begSty" val="noArr"/>
                    <dgm:param type="endSty" val="noArr"/>
                    <dgm:param type="connRout" val="curve"/>
                    <dgm:param type="begPts" val="ctr"/>
                    <dgm:param type="endPts" val="ctr"/>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srcNode" val="dummyConnPt"/>
                    <dgm:param type="dstNode" val="dummyConnPt"/>
                    <dgm:param type="begSty" val="noArr"/>
                    <dgm:param type="endSty" val="noArr"/>
                    <dgm:param type="connRout" val="longCurve"/>
                    <dgm:param type="begPts" val="bCtr"/>
                    <dgm:param type="endPts" val="tCtr"/>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align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alignNode1">
    <dgm:scene3d>
      <a:camera prst="orthographicFront"/>
      <a:lightRig rig="threePt" dir="t"/>
    </dgm:scene3d>
    <dgm:txPr/>
    <dgm:style>
      <a:lnRef idx="1">
        <a:scrgbClr r="0" g="0" b="0"/>
      </a:lnRef>
      <a:fillRef idx="3">
        <a:scrgbClr r="0" g="0" b="0"/>
      </a:fillRef>
      <a:effectRef idx="3">
        <a:scrgbClr r="0" g="0" b="0"/>
      </a:effectRef>
      <a:fontRef idx="minor">
        <a:schemeClr val="lt1"/>
      </a:fontRef>
    </dgm:style>
  </dgm:styleLbl>
  <dgm:styleLbl name="asst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b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b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callout">
    <dgm:scene3d>
      <a:camera prst="orthographicFront"/>
      <a:lightRig rig="threePt" dir="t"/>
    </dgm:scene3d>
    <dgm:txPr/>
    <dgm:style>
      <a:lnRef idx="1">
        <a:scrgbClr r="0" g="0" b="0"/>
      </a:lnRef>
      <a:fillRef idx="0">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3">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2">
        <a:scrgbClr r="0" g="0" b="0"/>
      </a:effectRef>
      <a:fontRef idx="minor"/>
    </dgm:style>
  </dgm:styleLbl>
  <dgm:styleLbl name="fgImgPlace1">
    <dgm:scene3d>
      <a:camera prst="orthographicFront"/>
      <a:lightRig rig="threePt" dir="t"/>
    </dgm:scene3d>
    <dgm:txPr/>
    <dgm:style>
      <a:lnRef idx="0">
        <a:scrgbClr r="0" g="0" b="0"/>
      </a:lnRef>
      <a:fillRef idx="1">
        <a:scrgbClr r="0" g="0" b="0"/>
      </a:fillRef>
      <a:effectRef idx="3">
        <a:scrgbClr r="0" g="0" b="0"/>
      </a:effectRef>
      <a:fontRef idx="minor"/>
    </dgm:style>
  </dgm:styleLbl>
  <dgm:styleLbl name="fgShp">
    <dgm:scene3d>
      <a:camera prst="orthographicFront"/>
      <a:lightRig rig="threePt" dir="t"/>
    </dgm:scene3d>
    <dgm:txPr/>
    <dgm:style>
      <a:lnRef idx="0">
        <a:scrgbClr r="0" g="0" b="0"/>
      </a:lnRef>
      <a:fillRef idx="3">
        <a:scrgbClr r="0" g="0" b="0"/>
      </a:fillRef>
      <a:effectRef idx="3">
        <a:scrgbClr r="0" g="0" b="0"/>
      </a:effectRef>
      <a:fontRef idx="minor"/>
    </dgm:style>
  </dgm:styleLbl>
  <dgm:styleLbl name="fg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0">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3">
        <a:scrgbClr r="0" g="0" b="0"/>
      </a:fillRef>
      <a:effectRef idx="3">
        <a:scrgbClr r="0" g="0" b="0"/>
      </a:effectRef>
      <a:fontRef idx="minor">
        <a:schemeClr val="lt1"/>
      </a:fontRef>
    </dgm:style>
  </dgm:styleLbl>
  <dgm:styleLbl name="solidAlign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3">
        <a:scrgbClr r="0" g="0" b="0"/>
      </a:effectRef>
      <a:fontRef idx="minor"/>
    </dgm:style>
  </dgm:styleLbl>
  <dgm:styleLbl name="solidFgAcc1">
    <dgm:scene3d>
      <a:camera prst="orthographicFront"/>
      <a:lightRig rig="threePt" dir="t"/>
    </dgm:scene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0">
        <a:scrgbClr r="0" g="0" b="0"/>
      </a:lnRef>
      <a:fillRef idx="3">
        <a:scrgbClr r="0" g="0" b="0"/>
      </a:fillRef>
      <a:effectRef idx="3">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7600EA-C80B-4463-BA7F-F7A5A4D4D63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88EDA8-AA38-4EC8-A4A2-C9E52DD3CCD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1234440" rtl="0" eaLnBrk="1" latinLnBrk="0" hangingPunct="1">
      <a:defRPr sz="1600" kern="1200">
        <a:solidFill>
          <a:schemeClr val="tx1"/>
        </a:solidFill>
        <a:latin typeface="+mn-lt"/>
        <a:ea typeface="+mn-ea"/>
        <a:cs typeface="+mn-cs"/>
      </a:defRPr>
    </a:lvl1pPr>
    <a:lvl2pPr marL="617220" algn="l" defTabSz="1234440" rtl="0" eaLnBrk="1" latinLnBrk="0" hangingPunct="1">
      <a:defRPr sz="1600" kern="1200">
        <a:solidFill>
          <a:schemeClr val="tx1"/>
        </a:solidFill>
        <a:latin typeface="+mn-lt"/>
        <a:ea typeface="+mn-ea"/>
        <a:cs typeface="+mn-cs"/>
      </a:defRPr>
    </a:lvl2pPr>
    <a:lvl3pPr marL="1234440" algn="l" defTabSz="1234440" rtl="0" eaLnBrk="1" latinLnBrk="0" hangingPunct="1">
      <a:defRPr sz="1600" kern="1200">
        <a:solidFill>
          <a:schemeClr val="tx1"/>
        </a:solidFill>
        <a:latin typeface="+mn-lt"/>
        <a:ea typeface="+mn-ea"/>
        <a:cs typeface="+mn-cs"/>
      </a:defRPr>
    </a:lvl3pPr>
    <a:lvl4pPr marL="1851660" algn="l" defTabSz="1234440" rtl="0" eaLnBrk="1" latinLnBrk="0" hangingPunct="1">
      <a:defRPr sz="1600" kern="1200">
        <a:solidFill>
          <a:schemeClr val="tx1"/>
        </a:solidFill>
        <a:latin typeface="+mn-lt"/>
        <a:ea typeface="+mn-ea"/>
        <a:cs typeface="+mn-cs"/>
      </a:defRPr>
    </a:lvl4pPr>
    <a:lvl5pPr marL="2468880" algn="l" defTabSz="1234440" rtl="0" eaLnBrk="1" latinLnBrk="0" hangingPunct="1">
      <a:defRPr sz="1600" kern="1200">
        <a:solidFill>
          <a:schemeClr val="tx1"/>
        </a:solidFill>
        <a:latin typeface="+mn-lt"/>
        <a:ea typeface="+mn-ea"/>
        <a:cs typeface="+mn-cs"/>
      </a:defRPr>
    </a:lvl5pPr>
    <a:lvl6pPr marL="3086100" algn="l" defTabSz="1234440" rtl="0" eaLnBrk="1" latinLnBrk="0" hangingPunct="1">
      <a:defRPr sz="1600" kern="1200">
        <a:solidFill>
          <a:schemeClr val="tx1"/>
        </a:solidFill>
        <a:latin typeface="+mn-lt"/>
        <a:ea typeface="+mn-ea"/>
        <a:cs typeface="+mn-cs"/>
      </a:defRPr>
    </a:lvl6pPr>
    <a:lvl7pPr marL="3703320" algn="l" defTabSz="1234440" rtl="0" eaLnBrk="1" latinLnBrk="0" hangingPunct="1">
      <a:defRPr sz="1600" kern="1200">
        <a:solidFill>
          <a:schemeClr val="tx1"/>
        </a:solidFill>
        <a:latin typeface="+mn-lt"/>
        <a:ea typeface="+mn-ea"/>
        <a:cs typeface="+mn-cs"/>
      </a:defRPr>
    </a:lvl7pPr>
    <a:lvl8pPr marL="4320540" algn="l" defTabSz="1234440" rtl="0" eaLnBrk="1" latinLnBrk="0" hangingPunct="1">
      <a:defRPr sz="1600" kern="1200">
        <a:solidFill>
          <a:schemeClr val="tx1"/>
        </a:solidFill>
        <a:latin typeface="+mn-lt"/>
        <a:ea typeface="+mn-ea"/>
        <a:cs typeface="+mn-cs"/>
      </a:defRPr>
    </a:lvl8pPr>
    <a:lvl9pPr marL="4937760" algn="l" defTabSz="123444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2784203-20BB-4E94-8778-90C0AA34F379}"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88EDA8-AA38-4EC8-A4A2-C9E52DD3CCD9}"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53.xml"/><Relationship Id="rId8" Type="http://schemas.openxmlformats.org/officeDocument/2006/relationships/tags" Target="../tags/tag52.xml"/><Relationship Id="rId7" Type="http://schemas.openxmlformats.org/officeDocument/2006/relationships/tags" Target="../tags/tag51.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60.xml"/><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6" Type="http://schemas.openxmlformats.org/officeDocument/2006/relationships/tags" Target="../tags/tag71.xml"/><Relationship Id="rId5" Type="http://schemas.openxmlformats.org/officeDocument/2006/relationships/tags" Target="../tags/tag70.xml"/><Relationship Id="rId4" Type="http://schemas.openxmlformats.org/officeDocument/2006/relationships/tags" Target="../tags/tag69.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1" Type="http://schemas.openxmlformats.org/officeDocument/2006/relationships/tags" Target="../tags/tag90.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tags" Target="../tags/tag92.xml"/><Relationship Id="rId2" Type="http://schemas.openxmlformats.org/officeDocument/2006/relationships/tags" Target="../tags/tag91.xml"/><Relationship Id="rId13" Type="http://schemas.openxmlformats.org/officeDocument/2006/relationships/tags" Target="../tags/tag102.xml"/><Relationship Id="rId12" Type="http://schemas.openxmlformats.org/officeDocument/2006/relationships/tags" Target="../tags/tag101.xml"/><Relationship Id="rId11" Type="http://schemas.openxmlformats.org/officeDocument/2006/relationships/tags" Target="../tags/tag100.xml"/><Relationship Id="rId10" Type="http://schemas.openxmlformats.org/officeDocument/2006/relationships/tags" Target="../tags/tag99.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110.xml"/><Relationship Id="rId8" Type="http://schemas.openxmlformats.org/officeDocument/2006/relationships/tags" Target="../tags/tag109.xml"/><Relationship Id="rId7" Type="http://schemas.openxmlformats.org/officeDocument/2006/relationships/tags" Target="../tags/tag108.xml"/><Relationship Id="rId6" Type="http://schemas.openxmlformats.org/officeDocument/2006/relationships/tags" Target="../tags/tag107.xml"/><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tags" Target="../tags/tag103.xml"/><Relationship Id="rId11" Type="http://schemas.openxmlformats.org/officeDocument/2006/relationships/tags" Target="../tags/tag112.xml"/><Relationship Id="rId10" Type="http://schemas.openxmlformats.org/officeDocument/2006/relationships/tags" Target="../tags/tag11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120.xml"/><Relationship Id="rId8" Type="http://schemas.openxmlformats.org/officeDocument/2006/relationships/tags" Target="../tags/tag119.xml"/><Relationship Id="rId7" Type="http://schemas.openxmlformats.org/officeDocument/2006/relationships/tags" Target="../tags/tag118.xml"/><Relationship Id="rId6" Type="http://schemas.openxmlformats.org/officeDocument/2006/relationships/tags" Target="../tags/tag117.xml"/><Relationship Id="rId5" Type="http://schemas.openxmlformats.org/officeDocument/2006/relationships/tags" Target="../tags/tag116.xml"/><Relationship Id="rId4" Type="http://schemas.openxmlformats.org/officeDocument/2006/relationships/tags" Target="../tags/tag115.xml"/><Relationship Id="rId3" Type="http://schemas.openxmlformats.org/officeDocument/2006/relationships/tags" Target="../tags/tag114.xml"/><Relationship Id="rId2" Type="http://schemas.openxmlformats.org/officeDocument/2006/relationships/tags" Target="../tags/tag113.xml"/><Relationship Id="rId14" Type="http://schemas.openxmlformats.org/officeDocument/2006/relationships/tags" Target="../tags/tag125.xml"/><Relationship Id="rId13" Type="http://schemas.openxmlformats.org/officeDocument/2006/relationships/tags" Target="../tags/tag124.xml"/><Relationship Id="rId12" Type="http://schemas.openxmlformats.org/officeDocument/2006/relationships/tags" Target="../tags/tag123.xml"/><Relationship Id="rId11" Type="http://schemas.openxmlformats.org/officeDocument/2006/relationships/tags" Target="../tags/tag122.xml"/><Relationship Id="rId10" Type="http://schemas.openxmlformats.org/officeDocument/2006/relationships/tags" Target="../tags/tag121.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133.xml"/><Relationship Id="rId8" Type="http://schemas.openxmlformats.org/officeDocument/2006/relationships/tags" Target="../tags/tag132.xml"/><Relationship Id="rId7" Type="http://schemas.openxmlformats.org/officeDocument/2006/relationships/tags" Target="../tags/tag131.xml"/><Relationship Id="rId6" Type="http://schemas.openxmlformats.org/officeDocument/2006/relationships/tags" Target="../tags/tag130.xml"/><Relationship Id="rId5" Type="http://schemas.openxmlformats.org/officeDocument/2006/relationships/tags" Target="../tags/tag129.xml"/><Relationship Id="rId4" Type="http://schemas.openxmlformats.org/officeDocument/2006/relationships/tags" Target="../tags/tag128.xml"/><Relationship Id="rId3" Type="http://schemas.openxmlformats.org/officeDocument/2006/relationships/tags" Target="../tags/tag127.xml"/><Relationship Id="rId2" Type="http://schemas.openxmlformats.org/officeDocument/2006/relationships/tags" Target="../tags/tag126.xml"/><Relationship Id="rId14" Type="http://schemas.openxmlformats.org/officeDocument/2006/relationships/tags" Target="../tags/tag138.xml"/><Relationship Id="rId13" Type="http://schemas.openxmlformats.org/officeDocument/2006/relationships/tags" Target="../tags/tag137.xml"/><Relationship Id="rId12" Type="http://schemas.openxmlformats.org/officeDocument/2006/relationships/tags" Target="../tags/tag136.xml"/><Relationship Id="rId11" Type="http://schemas.openxmlformats.org/officeDocument/2006/relationships/tags" Target="../tags/tag135.xml"/><Relationship Id="rId10" Type="http://schemas.openxmlformats.org/officeDocument/2006/relationships/tags" Target="../tags/tag13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46.xml"/><Relationship Id="rId8" Type="http://schemas.openxmlformats.org/officeDocument/2006/relationships/tags" Target="../tags/tag145.xml"/><Relationship Id="rId7" Type="http://schemas.openxmlformats.org/officeDocument/2006/relationships/tags" Target="../tags/tag144.xml"/><Relationship Id="rId6" Type="http://schemas.openxmlformats.org/officeDocument/2006/relationships/tags" Target="../tags/tag143.xml"/><Relationship Id="rId5" Type="http://schemas.openxmlformats.org/officeDocument/2006/relationships/tags" Target="../tags/tag142.xml"/><Relationship Id="rId4" Type="http://schemas.openxmlformats.org/officeDocument/2006/relationships/tags" Target="../tags/tag141.xml"/><Relationship Id="rId3" Type="http://schemas.openxmlformats.org/officeDocument/2006/relationships/tags" Target="../tags/tag140.xml"/><Relationship Id="rId2" Type="http://schemas.openxmlformats.org/officeDocument/2006/relationships/tags" Target="../tags/tag139.xml"/><Relationship Id="rId16" Type="http://schemas.openxmlformats.org/officeDocument/2006/relationships/tags" Target="../tags/tag153.xml"/><Relationship Id="rId15" Type="http://schemas.openxmlformats.org/officeDocument/2006/relationships/tags" Target="../tags/tag152.xml"/><Relationship Id="rId14" Type="http://schemas.openxmlformats.org/officeDocument/2006/relationships/tags" Target="../tags/tag151.xml"/><Relationship Id="rId13" Type="http://schemas.openxmlformats.org/officeDocument/2006/relationships/tags" Target="../tags/tag150.xml"/><Relationship Id="rId12" Type="http://schemas.openxmlformats.org/officeDocument/2006/relationships/tags" Target="../tags/tag149.xml"/><Relationship Id="rId11" Type="http://schemas.openxmlformats.org/officeDocument/2006/relationships/tags" Target="../tags/tag148.xml"/><Relationship Id="rId10" Type="http://schemas.openxmlformats.org/officeDocument/2006/relationships/tags" Target="../tags/tag147.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161.xml"/><Relationship Id="rId8" Type="http://schemas.openxmlformats.org/officeDocument/2006/relationships/tags" Target="../tags/tag160.xml"/><Relationship Id="rId7" Type="http://schemas.openxmlformats.org/officeDocument/2006/relationships/tags" Target="../tags/tag159.xml"/><Relationship Id="rId6" Type="http://schemas.openxmlformats.org/officeDocument/2006/relationships/tags" Target="../tags/tag158.xml"/><Relationship Id="rId5" Type="http://schemas.openxmlformats.org/officeDocument/2006/relationships/tags" Target="../tags/tag157.xml"/><Relationship Id="rId4" Type="http://schemas.openxmlformats.org/officeDocument/2006/relationships/tags" Target="../tags/tag156.xml"/><Relationship Id="rId3" Type="http://schemas.openxmlformats.org/officeDocument/2006/relationships/tags" Target="../tags/tag155.xml"/><Relationship Id="rId2" Type="http://schemas.openxmlformats.org/officeDocument/2006/relationships/tags" Target="../tags/tag154.xml"/><Relationship Id="rId13" Type="http://schemas.openxmlformats.org/officeDocument/2006/relationships/tags" Target="../tags/tag165.xml"/><Relationship Id="rId12" Type="http://schemas.openxmlformats.org/officeDocument/2006/relationships/tags" Target="../tags/tag164.xml"/><Relationship Id="rId11" Type="http://schemas.openxmlformats.org/officeDocument/2006/relationships/tags" Target="../tags/tag163.xml"/><Relationship Id="rId10" Type="http://schemas.openxmlformats.org/officeDocument/2006/relationships/tags" Target="../tags/tag162.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xml"/><Relationship Id="rId8" Type="http://schemas.openxmlformats.org/officeDocument/2006/relationships/image" Target="../media/image1.png"/><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8" Type="http://schemas.openxmlformats.org/officeDocument/2006/relationships/image" Target="../media/image20.png"/><Relationship Id="rId47" Type="http://schemas.openxmlformats.org/officeDocument/2006/relationships/tags" Target="../tags/tag27.xml"/><Relationship Id="rId46" Type="http://schemas.openxmlformats.org/officeDocument/2006/relationships/image" Target="../media/image19.png"/><Relationship Id="rId45" Type="http://schemas.openxmlformats.org/officeDocument/2006/relationships/tags" Target="../tags/tag26.xml"/><Relationship Id="rId44" Type="http://schemas.openxmlformats.org/officeDocument/2006/relationships/image" Target="../media/image18.png"/><Relationship Id="rId43" Type="http://schemas.openxmlformats.org/officeDocument/2006/relationships/tags" Target="../tags/tag25.xml"/><Relationship Id="rId42" Type="http://schemas.openxmlformats.org/officeDocument/2006/relationships/image" Target="../media/image17.png"/><Relationship Id="rId41" Type="http://schemas.openxmlformats.org/officeDocument/2006/relationships/tags" Target="../tags/tag24.xml"/><Relationship Id="rId40" Type="http://schemas.openxmlformats.org/officeDocument/2006/relationships/image" Target="../media/image16.png"/><Relationship Id="rId4" Type="http://schemas.openxmlformats.org/officeDocument/2006/relationships/tags" Target="../tags/tag3.xml"/><Relationship Id="rId39" Type="http://schemas.openxmlformats.org/officeDocument/2006/relationships/tags" Target="../tags/tag23.xml"/><Relationship Id="rId38" Type="http://schemas.openxmlformats.org/officeDocument/2006/relationships/tags" Target="../tags/tag22.xml"/><Relationship Id="rId37" Type="http://schemas.openxmlformats.org/officeDocument/2006/relationships/image" Target="../media/image15.png"/><Relationship Id="rId36" Type="http://schemas.openxmlformats.org/officeDocument/2006/relationships/tags" Target="../tags/tag21.xml"/><Relationship Id="rId35" Type="http://schemas.openxmlformats.org/officeDocument/2006/relationships/image" Target="../media/image14.png"/><Relationship Id="rId34" Type="http://schemas.openxmlformats.org/officeDocument/2006/relationships/tags" Target="../tags/tag20.xml"/><Relationship Id="rId33" Type="http://schemas.openxmlformats.org/officeDocument/2006/relationships/image" Target="../media/image13.png"/><Relationship Id="rId32" Type="http://schemas.openxmlformats.org/officeDocument/2006/relationships/tags" Target="../tags/tag19.xml"/><Relationship Id="rId31" Type="http://schemas.openxmlformats.org/officeDocument/2006/relationships/image" Target="../media/image12.png"/><Relationship Id="rId30" Type="http://schemas.openxmlformats.org/officeDocument/2006/relationships/tags" Target="../tags/tag18.xml"/><Relationship Id="rId3" Type="http://schemas.openxmlformats.org/officeDocument/2006/relationships/tags" Target="../tags/tag2.xml"/><Relationship Id="rId29" Type="http://schemas.openxmlformats.org/officeDocument/2006/relationships/tags" Target="../tags/tag17.xml"/><Relationship Id="rId28" Type="http://schemas.openxmlformats.org/officeDocument/2006/relationships/image" Target="../media/image11.png"/><Relationship Id="rId27" Type="http://schemas.openxmlformats.org/officeDocument/2006/relationships/tags" Target="../tags/tag16.xml"/><Relationship Id="rId26" Type="http://schemas.openxmlformats.org/officeDocument/2006/relationships/image" Target="../media/image10.png"/><Relationship Id="rId25" Type="http://schemas.openxmlformats.org/officeDocument/2006/relationships/tags" Target="../tags/tag15.xml"/><Relationship Id="rId24" Type="http://schemas.openxmlformats.org/officeDocument/2006/relationships/image" Target="../media/image9.png"/><Relationship Id="rId23" Type="http://schemas.openxmlformats.org/officeDocument/2006/relationships/tags" Target="../tags/tag14.xml"/><Relationship Id="rId22" Type="http://schemas.openxmlformats.org/officeDocument/2006/relationships/image" Target="../media/image8.png"/><Relationship Id="rId21" Type="http://schemas.openxmlformats.org/officeDocument/2006/relationships/tags" Target="../tags/tag13.xml"/><Relationship Id="rId20" Type="http://schemas.openxmlformats.org/officeDocument/2006/relationships/image" Target="../media/image7.png"/><Relationship Id="rId2" Type="http://schemas.openxmlformats.org/officeDocument/2006/relationships/tags" Target="../tags/tag1.xml"/><Relationship Id="rId19" Type="http://schemas.openxmlformats.org/officeDocument/2006/relationships/tags" Target="../tags/tag12.xml"/><Relationship Id="rId18" Type="http://schemas.openxmlformats.org/officeDocument/2006/relationships/image" Target="../media/image6.png"/><Relationship Id="rId17" Type="http://schemas.openxmlformats.org/officeDocument/2006/relationships/tags" Target="../tags/tag11.xml"/><Relationship Id="rId16" Type="http://schemas.openxmlformats.org/officeDocument/2006/relationships/image" Target="../media/image5.png"/><Relationship Id="rId15" Type="http://schemas.openxmlformats.org/officeDocument/2006/relationships/tags" Target="../tags/tag10.xml"/><Relationship Id="rId14" Type="http://schemas.openxmlformats.org/officeDocument/2006/relationships/image" Target="../media/image4.png"/><Relationship Id="rId13" Type="http://schemas.openxmlformats.org/officeDocument/2006/relationships/tags" Target="../tags/tag9.xml"/><Relationship Id="rId12" Type="http://schemas.openxmlformats.org/officeDocument/2006/relationships/image" Target="../media/image3.png"/><Relationship Id="rId11" Type="http://schemas.openxmlformats.org/officeDocument/2006/relationships/tags" Target="../tags/tag8.xml"/><Relationship Id="rId10"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39.xml"/><Relationship Id="rId7" Type="http://schemas.openxmlformats.org/officeDocument/2006/relationships/tags" Target="../tags/tag38.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p:custDataLst>
              <p:tags r:id="rId2"/>
            </p:custDataLst>
          </p:nvPr>
        </p:nvSpPr>
        <p:spPr>
          <a:xfrm>
            <a:off x="2938998" y="1670219"/>
            <a:ext cx="3868524" cy="823912"/>
          </a:xfrm>
        </p:spPr>
        <p:txBody>
          <a:bodyPr anchor="b"/>
          <a:lstStyle>
            <a:lvl1pPr marL="0" indent="0">
              <a:buNone/>
              <a:defRPr sz="2770" b="1"/>
            </a:lvl1pPr>
            <a:lvl2pPr marL="396240" indent="0">
              <a:buNone/>
              <a:defRPr sz="1735" b="1"/>
            </a:lvl2pPr>
            <a:lvl3pPr marL="792480" indent="0">
              <a:buNone/>
              <a:defRPr sz="1560" b="1"/>
            </a:lvl3pPr>
            <a:lvl4pPr marL="1187450" indent="0">
              <a:buNone/>
              <a:defRPr sz="1385" b="1"/>
            </a:lvl4pPr>
            <a:lvl5pPr marL="1583690" indent="0">
              <a:buNone/>
              <a:defRPr sz="1385" b="1"/>
            </a:lvl5pPr>
            <a:lvl6pPr marL="1979930" indent="0">
              <a:buNone/>
              <a:defRPr sz="1385" b="1"/>
            </a:lvl6pPr>
            <a:lvl7pPr marL="2375535" indent="0">
              <a:buNone/>
              <a:defRPr sz="1385" b="1"/>
            </a:lvl7pPr>
            <a:lvl8pPr marL="2771775" indent="0">
              <a:buNone/>
              <a:defRPr sz="1385" b="1"/>
            </a:lvl8pPr>
            <a:lvl9pPr marL="3168015" indent="0">
              <a:buNone/>
              <a:defRPr sz="1385" b="1"/>
            </a:lvl9pPr>
          </a:lstStyle>
          <a:p>
            <a:pPr lvl="0"/>
            <a:r>
              <a:rPr lang="zh-CN" altLang="en-US"/>
              <a:t>单击此处编辑母版文本样式</a:t>
            </a:r>
            <a:endParaRPr lang="zh-CN" altLang="en-US"/>
          </a:p>
        </p:txBody>
      </p:sp>
      <p:sp>
        <p:nvSpPr>
          <p:cNvPr id="4" name="内容占位符 3"/>
          <p:cNvSpPr>
            <a:spLocks noGrp="1"/>
          </p:cNvSpPr>
          <p:nvPr>
            <p:ph sz="half" idx="2"/>
            <p:custDataLst>
              <p:tags r:id="rId3"/>
            </p:custDataLst>
          </p:nvPr>
        </p:nvSpPr>
        <p:spPr>
          <a:xfrm>
            <a:off x="2938998" y="2614445"/>
            <a:ext cx="3868524" cy="3962567"/>
          </a:xfrm>
        </p:spPr>
        <p:txBody>
          <a:body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5" name="文本占位符 4"/>
          <p:cNvSpPr>
            <a:spLocks noGrp="1"/>
          </p:cNvSpPr>
          <p:nvPr>
            <p:ph type="body" sz="quarter" idx="3"/>
            <p:custDataLst>
              <p:tags r:id="rId4"/>
            </p:custDataLst>
          </p:nvPr>
        </p:nvSpPr>
        <p:spPr>
          <a:xfrm>
            <a:off x="7281030" y="1670219"/>
            <a:ext cx="3887569" cy="823912"/>
          </a:xfrm>
        </p:spPr>
        <p:txBody>
          <a:bodyPr anchor="b"/>
          <a:lstStyle>
            <a:lvl1pPr marL="0" indent="0">
              <a:buNone/>
              <a:defRPr sz="2770" b="1"/>
            </a:lvl1pPr>
            <a:lvl2pPr marL="396240" indent="0">
              <a:buNone/>
              <a:defRPr sz="1735" b="1"/>
            </a:lvl2pPr>
            <a:lvl3pPr marL="792480" indent="0">
              <a:buNone/>
              <a:defRPr sz="1560" b="1"/>
            </a:lvl3pPr>
            <a:lvl4pPr marL="1187450" indent="0">
              <a:buNone/>
              <a:defRPr sz="1385" b="1"/>
            </a:lvl4pPr>
            <a:lvl5pPr marL="1583690" indent="0">
              <a:buNone/>
              <a:defRPr sz="1385" b="1"/>
            </a:lvl5pPr>
            <a:lvl6pPr marL="1979930" indent="0">
              <a:buNone/>
              <a:defRPr sz="1385" b="1"/>
            </a:lvl6pPr>
            <a:lvl7pPr marL="2375535" indent="0">
              <a:buNone/>
              <a:defRPr sz="1385" b="1"/>
            </a:lvl7pPr>
            <a:lvl8pPr marL="2771775" indent="0">
              <a:buNone/>
              <a:defRPr sz="1385" b="1"/>
            </a:lvl8pPr>
            <a:lvl9pPr marL="3168015" indent="0">
              <a:buNone/>
              <a:defRPr sz="1385" b="1"/>
            </a:lvl9pPr>
          </a:lstStyle>
          <a:p>
            <a:pPr lvl="0"/>
            <a:r>
              <a:rPr lang="zh-CN" altLang="en-US"/>
              <a:t>单击此处编辑母版文本样式</a:t>
            </a:r>
            <a:endParaRPr lang="zh-CN" altLang="en-US"/>
          </a:p>
        </p:txBody>
      </p:sp>
      <p:sp>
        <p:nvSpPr>
          <p:cNvPr id="6" name="内容占位符 5"/>
          <p:cNvSpPr>
            <a:spLocks noGrp="1"/>
          </p:cNvSpPr>
          <p:nvPr>
            <p:ph sz="quarter" idx="4"/>
            <p:custDataLst>
              <p:tags r:id="rId5"/>
            </p:custDataLst>
          </p:nvPr>
        </p:nvSpPr>
        <p:spPr>
          <a:xfrm>
            <a:off x="7281030" y="2614445"/>
            <a:ext cx="3887569" cy="3962567"/>
          </a:xfrm>
        </p:spPr>
        <p:txBody>
          <a:body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7" name="Rectangle 4"/>
          <p:cNvSpPr>
            <a:spLocks noGrp="1" noChangeArrowheads="1"/>
          </p:cNvSpPr>
          <p:nvPr>
            <p:ph type="dt" sz="half" idx="10"/>
            <p:custDataLst>
              <p:tags r:id="rId6"/>
            </p:custDataLst>
          </p:nvPr>
        </p:nvSpPr>
        <p:spPr/>
        <p:txBody>
          <a:bodyPr/>
          <a:lstStyle>
            <a:lvl1pPr>
              <a:defRPr/>
            </a:lvl1pPr>
          </a:lstStyle>
          <a:p>
            <a:fld id="{C9E60F58-3108-4415-857A-6D0360DF626E}" type="datetimeFigureOut">
              <a:rPr lang="zh-CN" altLang="en-US" smtClean="0"/>
            </a:fld>
            <a:endParaRPr lang="zh-CN" altLang="en-US"/>
          </a:p>
        </p:txBody>
      </p:sp>
      <p:sp>
        <p:nvSpPr>
          <p:cNvPr id="8" name="Rectangle 5"/>
          <p:cNvSpPr>
            <a:spLocks noGrp="1" noChangeArrowheads="1"/>
          </p:cNvSpPr>
          <p:nvPr>
            <p:ph type="ftr" sz="quarter" idx="11"/>
            <p:custDataLst>
              <p:tags r:id="rId7"/>
            </p:custDataLst>
          </p:nvPr>
        </p:nvSpPr>
        <p:spPr/>
        <p:txBody>
          <a:bodyPr/>
          <a:lstStyle>
            <a:lvl1pPr>
              <a:defRPr/>
            </a:lvl1pPr>
          </a:lstStyle>
          <a:p>
            <a:endParaRPr lang="zh-CN" altLang="en-US"/>
          </a:p>
        </p:txBody>
      </p:sp>
      <p:sp>
        <p:nvSpPr>
          <p:cNvPr id="9" name="Rectangle 6"/>
          <p:cNvSpPr>
            <a:spLocks noGrp="1" noChangeArrowheads="1"/>
          </p:cNvSpPr>
          <p:nvPr>
            <p:ph type="sldNum" sz="quarter" idx="12"/>
            <p:custDataLst>
              <p:tags r:id="rId8"/>
            </p:custDataLst>
          </p:nvPr>
        </p:nvSpPr>
        <p:spPr/>
        <p:txBody>
          <a:bodyPr/>
          <a:lstStyle>
            <a:lvl1pPr>
              <a:defRPr/>
            </a:lvl1pPr>
          </a:lstStyle>
          <a:p>
            <a:fld id="{4AE85CE2-CEAD-46BB-861E-7D62265DC969}"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77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3" name="日期占位符 1"/>
          <p:cNvSpPr>
            <a:spLocks noGrp="1"/>
          </p:cNvSpPr>
          <p:nvPr>
            <p:ph type="dt" sz="half" idx="10"/>
            <p:custDataLst>
              <p:tags r:id="rId2"/>
            </p:custDataLst>
          </p:nvPr>
        </p:nvSpPr>
        <p:spPr/>
        <p:txBody>
          <a:bodyPr/>
          <a:lstStyle>
            <a:lvl1pPr>
              <a:defRPr smtClean="0"/>
            </a:lvl1pPr>
          </a:lstStyle>
          <a:p>
            <a:fld id="{13D0CE79-49FB-443D-BEF8-6B709DE8FD0C}" type="datetimeFigureOut">
              <a:rPr lang="zh-CN" altLang="en-US" smtClean="0"/>
            </a:fld>
            <a:endParaRPr lang="zh-CN" altLang="en-US"/>
          </a:p>
        </p:txBody>
      </p:sp>
      <p:sp>
        <p:nvSpPr>
          <p:cNvPr id="4" name="页脚占位符 2"/>
          <p:cNvSpPr>
            <a:spLocks noGrp="1"/>
          </p:cNvSpPr>
          <p:nvPr>
            <p:ph type="ftr" sz="quarter" idx="11"/>
            <p:custDataLst>
              <p:tags r:id="rId3"/>
            </p:custDataLst>
          </p:nvPr>
        </p:nvSpPr>
        <p:spPr/>
        <p:txBody>
          <a:bodyPr/>
          <a:lstStyle>
            <a:lvl1pPr>
              <a:defRPr smtClean="0"/>
            </a:lvl1pPr>
          </a:lstStyle>
          <a:p>
            <a:endParaRPr lang="zh-CN" altLang="en-US"/>
          </a:p>
        </p:txBody>
      </p:sp>
      <p:sp>
        <p:nvSpPr>
          <p:cNvPr id="5" name="灯片编号占位符 3"/>
          <p:cNvSpPr>
            <a:spLocks noGrp="1"/>
          </p:cNvSpPr>
          <p:nvPr>
            <p:ph type="sldNum" sz="quarter" idx="12"/>
            <p:custDataLst>
              <p:tags r:id="rId4"/>
            </p:custDataLst>
          </p:nvPr>
        </p:nvSpPr>
        <p:spPr/>
        <p:txBody>
          <a:bodyPr/>
          <a:lstStyle>
            <a:lvl1pPr>
              <a:defRPr smtClean="0"/>
            </a:lvl1p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099039" y="1243013"/>
            <a:ext cx="3196800" cy="1600200"/>
          </a:xfrm>
        </p:spPr>
        <p:txBody>
          <a:bodyPr anchor="t" anchorCtr="0">
            <a:noAutofit/>
          </a:bodyPr>
          <a:lstStyle>
            <a:lvl1pPr>
              <a:defRPr sz="4620"/>
            </a:lvl1pPr>
          </a:lstStyle>
          <a:p>
            <a:r>
              <a:rPr lang="zh-CN" altLang="en-US" dirty="0"/>
              <a:t>单击此处编辑标题</a:t>
            </a:r>
            <a:endParaRPr lang="zh-CN" altLang="en-US" dirty="0"/>
          </a:p>
        </p:txBody>
      </p:sp>
      <p:sp>
        <p:nvSpPr>
          <p:cNvPr id="3" name="图片占位符 2"/>
          <p:cNvSpPr>
            <a:spLocks noGrp="1"/>
          </p:cNvSpPr>
          <p:nvPr>
            <p:ph type="pic" idx="1"/>
            <p:custDataLst>
              <p:tags r:id="rId3"/>
            </p:custDataLst>
          </p:nvPr>
        </p:nvSpPr>
        <p:spPr>
          <a:xfrm>
            <a:off x="6483589" y="1265238"/>
            <a:ext cx="4478400" cy="5403600"/>
          </a:xfrm>
        </p:spPr>
        <p:txBody>
          <a:bodyPr/>
          <a:lstStyle>
            <a:lvl1pPr marL="0" indent="0">
              <a:buNone/>
              <a:defRPr sz="2770"/>
            </a:lvl1pPr>
            <a:lvl2pPr marL="396240" indent="0">
              <a:buNone/>
              <a:defRPr sz="2425"/>
            </a:lvl2pPr>
            <a:lvl3pPr marL="792480" indent="0">
              <a:buNone/>
              <a:defRPr sz="2080"/>
            </a:lvl3pPr>
            <a:lvl4pPr marL="1188085" indent="0">
              <a:buNone/>
              <a:defRPr sz="1735"/>
            </a:lvl4pPr>
            <a:lvl5pPr marL="1584325" indent="0">
              <a:buNone/>
              <a:defRPr sz="1735"/>
            </a:lvl5pPr>
            <a:lvl6pPr marL="1980565" indent="0">
              <a:buNone/>
              <a:defRPr sz="1735"/>
            </a:lvl6pPr>
            <a:lvl7pPr marL="2376805" indent="0">
              <a:buNone/>
              <a:defRPr sz="1735"/>
            </a:lvl7pPr>
            <a:lvl8pPr marL="2772410" indent="0">
              <a:buNone/>
              <a:defRPr sz="1735"/>
            </a:lvl8pPr>
            <a:lvl9pPr marL="3168650" indent="0">
              <a:buNone/>
              <a:defRPr sz="1735"/>
            </a:lvl9pPr>
          </a:lstStyle>
          <a:p>
            <a:endParaRPr lang="zh-CN" altLang="en-US"/>
          </a:p>
        </p:txBody>
      </p:sp>
      <p:sp>
        <p:nvSpPr>
          <p:cNvPr id="4" name="文本占位符 3"/>
          <p:cNvSpPr>
            <a:spLocks noGrp="1"/>
          </p:cNvSpPr>
          <p:nvPr>
            <p:ph type="body" sz="half" idx="2"/>
            <p:custDataLst>
              <p:tags r:id="rId4"/>
            </p:custDataLst>
          </p:nvPr>
        </p:nvSpPr>
        <p:spPr>
          <a:xfrm>
            <a:off x="3099039" y="2843213"/>
            <a:ext cx="3196800" cy="3811588"/>
          </a:xfrm>
        </p:spPr>
        <p:txBody>
          <a:bodyPr>
            <a:normAutofit/>
          </a:bodyPr>
          <a:lstStyle>
            <a:lvl1pPr marL="0" indent="0">
              <a:buNone/>
              <a:defRPr sz="2310"/>
            </a:lvl1pPr>
            <a:lvl2pPr marL="396240" indent="0">
              <a:buNone/>
              <a:defRPr sz="1215"/>
            </a:lvl2pPr>
            <a:lvl3pPr marL="792480" indent="0">
              <a:buNone/>
              <a:defRPr sz="1040"/>
            </a:lvl3pPr>
            <a:lvl4pPr marL="1188085" indent="0">
              <a:buNone/>
              <a:defRPr sz="865"/>
            </a:lvl4pPr>
            <a:lvl5pPr marL="1584325" indent="0">
              <a:buNone/>
              <a:defRPr sz="865"/>
            </a:lvl5pPr>
            <a:lvl6pPr marL="1980565" indent="0">
              <a:buNone/>
              <a:defRPr sz="865"/>
            </a:lvl6pPr>
            <a:lvl7pPr marL="2376805" indent="0">
              <a:buNone/>
              <a:defRPr sz="865"/>
            </a:lvl7pPr>
            <a:lvl8pPr marL="2772410" indent="0">
              <a:buNone/>
              <a:defRPr sz="865"/>
            </a:lvl8pPr>
            <a:lvl9pPr marL="3168650" indent="0">
              <a:buNone/>
              <a:defRPr sz="865"/>
            </a:lvl9pPr>
          </a:lstStyle>
          <a:p>
            <a:pPr lvl="0"/>
            <a:r>
              <a:rPr lang="zh-CN" altLang="en-US"/>
              <a:t>单击此处编辑母版文本样式</a:t>
            </a:r>
            <a:endParaRPr lang="zh-CN" altLang="en-US"/>
          </a:p>
        </p:txBody>
      </p:sp>
      <p:sp>
        <p:nvSpPr>
          <p:cNvPr id="5" name="日期占位符 4"/>
          <p:cNvSpPr>
            <a:spLocks noGrp="1"/>
          </p:cNvSpPr>
          <p:nvPr>
            <p:ph type="dt" sz="half" idx="10"/>
            <p:custDataLst>
              <p:tags r:id="rId5"/>
            </p:custDataLst>
          </p:nvPr>
        </p:nvSpPr>
        <p:spPr/>
        <p:txBody>
          <a:bodyPr/>
          <a:lstStyle/>
          <a:p>
            <a:fld id="{6EF2F5ED-D19D-4097-92A9-D6092B3D6E68}"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A7AAEAA2-D029-4D23-B6D5-DE004B8B3ED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340990" y="900112"/>
            <a:ext cx="827030" cy="5765801"/>
          </a:xfrm>
        </p:spPr>
        <p:txBody>
          <a:bodyPr vert="eaVert"/>
          <a:lstStyle>
            <a:lvl1pPr>
              <a:defRPr sz="3235"/>
            </a:lvl1pPr>
          </a:lstStyle>
          <a:p>
            <a:r>
              <a:rPr lang="zh-CN" altLang="en-US" dirty="0"/>
              <a:t>单击此处编辑母版标题样式</a:t>
            </a:r>
            <a:endParaRPr lang="zh-CN" altLang="en-US" dirty="0"/>
          </a:p>
        </p:txBody>
      </p:sp>
      <p:sp>
        <p:nvSpPr>
          <p:cNvPr id="3" name="竖排文字占位符 2"/>
          <p:cNvSpPr>
            <a:spLocks noGrp="1"/>
          </p:cNvSpPr>
          <p:nvPr>
            <p:ph type="body" orient="vert" idx="1"/>
            <p:custDataLst>
              <p:tags r:id="rId3"/>
            </p:custDataLst>
          </p:nvPr>
        </p:nvSpPr>
        <p:spPr>
          <a:xfrm>
            <a:off x="2926280" y="900112"/>
            <a:ext cx="7245745" cy="5765801"/>
          </a:xfrm>
        </p:spPr>
        <p:txBody>
          <a:bodyPr vert="eaVert"/>
          <a:lstStyle>
            <a:lvl1pPr>
              <a:spcBef>
                <a:spcPts val="260"/>
              </a:spcBef>
              <a:spcAft>
                <a:spcPts val="225"/>
              </a:spcAft>
              <a:defRPr sz="2770">
                <a:solidFill>
                  <a:srgbClr val="000000"/>
                </a:solidFill>
              </a:defRPr>
            </a:lvl1pPr>
            <a:lvl2pPr marL="309245" indent="-247650">
              <a:buFont typeface="Arial" panose="020B0604020202020204" pitchFamily="34" charset="0"/>
              <a:buChar char="•"/>
              <a:defRPr sz="1735"/>
            </a:lvl2pPr>
            <a:lvl3pPr marL="623570">
              <a:spcBef>
                <a:spcPts val="260"/>
              </a:spcBef>
              <a:spcAft>
                <a:spcPts val="225"/>
              </a:spcAft>
              <a:defRPr sz="2310"/>
            </a:lvl3pPr>
            <a:lvl4pPr marL="935990">
              <a:spcBef>
                <a:spcPts val="260"/>
              </a:spcBef>
              <a:spcAft>
                <a:spcPts val="225"/>
              </a:spcAft>
              <a:defRPr sz="2080"/>
            </a:lvl4pPr>
            <a:lvl5pPr marL="1247775">
              <a:spcBef>
                <a:spcPts val="260"/>
              </a:spcBef>
              <a:spcAft>
                <a:spcPts val="225"/>
              </a:spcAft>
              <a:defRPr sz="2080"/>
            </a:lvl5pPr>
            <a:lvl6pPr marL="1559560">
              <a:spcBef>
                <a:spcPts val="260"/>
              </a:spcBef>
              <a:spcAft>
                <a:spcPts val="225"/>
              </a:spcAft>
              <a:defRPr sz="2080"/>
            </a:lvl6p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4" name="Rectangle 4"/>
          <p:cNvSpPr>
            <a:spLocks noGrp="1" noChangeArrowheads="1"/>
          </p:cNvSpPr>
          <p:nvPr>
            <p:ph type="dt" sz="half" idx="10"/>
            <p:custDataLst>
              <p:tags r:id="rId4"/>
            </p:custDataLst>
          </p:nvPr>
        </p:nvSpPr>
        <p:spPr/>
        <p:txBody>
          <a:bodyPr/>
          <a:lstStyle>
            <a:lvl1pPr>
              <a:defRPr/>
            </a:lvl1pPr>
          </a:lstStyle>
          <a:p>
            <a:fld id="{13D0CE79-49FB-443D-BEF8-6B709DE8FD0C}" type="datetimeFigureOut">
              <a:rPr lang="zh-CN" altLang="en-US" smtClean="0"/>
            </a:fld>
            <a:endParaRPr lang="zh-CN" altLang="en-US"/>
          </a:p>
        </p:txBody>
      </p:sp>
      <p:sp>
        <p:nvSpPr>
          <p:cNvPr id="5" name="Rectangle 5"/>
          <p:cNvSpPr>
            <a:spLocks noGrp="1" noChangeArrowheads="1"/>
          </p:cNvSpPr>
          <p:nvPr>
            <p:ph type="ftr" sz="quarter" idx="11"/>
            <p:custDataLst>
              <p:tags r:id="rId5"/>
            </p:custDataLst>
          </p:nvPr>
        </p:nvSpPr>
        <p:spPr/>
        <p:txBody>
          <a:bodyPr/>
          <a:lstStyle>
            <a:lvl1pPr>
              <a:defRPr/>
            </a:lvl1pPr>
          </a:lstStyle>
          <a:p>
            <a:endParaRPr lang="zh-CN" altLang="en-US"/>
          </a:p>
        </p:txBody>
      </p:sp>
      <p:sp>
        <p:nvSpPr>
          <p:cNvPr id="6" name="Rectangle 6"/>
          <p:cNvSpPr>
            <a:spLocks noGrp="1" noChangeArrowheads="1"/>
          </p:cNvSpPr>
          <p:nvPr>
            <p:ph type="sldNum" sz="quarter" idx="12"/>
            <p:custDataLst>
              <p:tags r:id="rId6"/>
            </p:custDataLst>
          </p:nvPr>
        </p:nvSpPr>
        <p:spPr/>
        <p:txBody>
          <a:bodyPr/>
          <a:lstStyle>
            <a:lvl1pPr>
              <a:defRPr/>
            </a:lvl1p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13D0CE79-49FB-443D-BEF8-6B709DE8FD0C}"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EF906490-237C-474C-BA2E-D98840BC1F8F}"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2926280" y="971430"/>
            <a:ext cx="8229838" cy="5669329"/>
          </a:xfrm>
        </p:spPr>
        <p:txBody>
          <a:body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末尾幻灯片">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4317048" y="3249813"/>
            <a:ext cx="5448300" cy="1432800"/>
          </a:xfrm>
        </p:spPr>
        <p:txBody>
          <a:bodyPr>
            <a:normAutofit/>
          </a:bodyPr>
          <a:lstStyle>
            <a:lvl1pPr algn="ctr">
              <a:defRPr sz="6930"/>
            </a:lvl1pPr>
          </a:lstStyle>
          <a:p>
            <a:r>
              <a:rPr lang="zh-CN" altLang="en-US" dirty="0"/>
              <a:t>编辑标题</a:t>
            </a:r>
            <a:endParaRPr lang="zh-CN" altLang="en-US" dirty="0"/>
          </a:p>
        </p:txBody>
      </p:sp>
      <p:sp>
        <p:nvSpPr>
          <p:cNvPr id="3" name="Rectangle 4"/>
          <p:cNvSpPr>
            <a:spLocks noGrp="1" noChangeArrowheads="1"/>
          </p:cNvSpPr>
          <p:nvPr>
            <p:ph type="dt" sz="half" idx="10"/>
            <p:custDataLst>
              <p:tags r:id="rId3"/>
            </p:custDataLst>
          </p:nvPr>
        </p:nvSpPr>
        <p:spPr/>
        <p:txBody>
          <a:bodyPr/>
          <a:lstStyle>
            <a:lvl1pPr>
              <a:defRPr/>
            </a:lvl1pPr>
          </a:lstStyle>
          <a:p>
            <a:fld id="{13D0CE79-49FB-443D-BEF8-6B709DE8FD0C}" type="datetimeFigureOut">
              <a:rPr lang="zh-CN" altLang="en-US" smtClean="0"/>
            </a:fld>
            <a:endParaRPr lang="zh-CN" altLang="en-US"/>
          </a:p>
        </p:txBody>
      </p:sp>
      <p:sp>
        <p:nvSpPr>
          <p:cNvPr id="4" name="Rectangle 5"/>
          <p:cNvSpPr>
            <a:spLocks noGrp="1" noChangeArrowheads="1"/>
          </p:cNvSpPr>
          <p:nvPr>
            <p:ph type="ftr" sz="quarter" idx="11"/>
            <p:custDataLst>
              <p:tags r:id="rId4"/>
            </p:custDataLst>
          </p:nvPr>
        </p:nvSpPr>
        <p:spPr/>
        <p:txBody>
          <a:bodyPr/>
          <a:lstStyle>
            <a:lvl1pPr>
              <a:defRPr/>
            </a:lvl1pPr>
          </a:lstStyle>
          <a:p>
            <a:endParaRPr lang="zh-CN" altLang="en-US"/>
          </a:p>
        </p:txBody>
      </p:sp>
      <p:sp>
        <p:nvSpPr>
          <p:cNvPr id="5" name="Rectangle 6"/>
          <p:cNvSpPr>
            <a:spLocks noGrp="1" noChangeArrowheads="1"/>
          </p:cNvSpPr>
          <p:nvPr>
            <p:ph type="sldNum" sz="quarter" idx="12"/>
            <p:custDataLst>
              <p:tags r:id="rId5"/>
            </p:custDataLst>
          </p:nvPr>
        </p:nvSpPr>
        <p:spPr/>
        <p:txBody>
          <a:bodyPr/>
          <a:lstStyle>
            <a:lvl1pPr>
              <a:defRPr/>
            </a:lvl1pPr>
          </a:lstStyle>
          <a:p>
            <a:fld id="{EF906490-237C-474C-BA2E-D98840BC1F8F}" type="slidenum">
              <a:rPr lang="zh-CN" altLang="en-US" smtClean="0"/>
            </a:fld>
            <a:endParaRPr lang="zh-CN" altLang="en-US"/>
          </a:p>
        </p:txBody>
      </p:sp>
      <p:sp>
        <p:nvSpPr>
          <p:cNvPr id="8" name="圆角矩形 13"/>
          <p:cNvSpPr>
            <a:spLocks noChangeArrowheads="1"/>
          </p:cNvSpPr>
          <p:nvPr>
            <p:custDataLst>
              <p:tags r:id="rId6"/>
            </p:custDataLst>
          </p:nvPr>
        </p:nvSpPr>
        <p:spPr bwMode="auto">
          <a:xfrm>
            <a:off x="4755000" y="4500422"/>
            <a:ext cx="4572396" cy="369792"/>
          </a:xfrm>
          <a:prstGeom prst="roundRect">
            <a:avLst>
              <a:gd name="adj" fmla="val 50000"/>
            </a:avLst>
          </a:prstGeom>
          <a:solidFill>
            <a:schemeClr val="accent2">
              <a:alpha val="98999"/>
            </a:schemeClr>
          </a:solidFill>
          <a:ln>
            <a:noFill/>
          </a:ln>
          <a:extLst>
            <a:ext uri="{91240B29-F687-4F45-9708-019B960494DF}">
              <a14:hiddenLine xmlns:a14="http://schemas.microsoft.com/office/drawing/2010/main" w="9525">
                <a:solidFill>
                  <a:srgbClr val="000000"/>
                </a:solidFill>
                <a:round/>
              </a14:hiddenLine>
            </a:ext>
          </a:extLst>
        </p:spPr>
        <p:txBody>
          <a:bodyPr anchor="ctr">
            <a:normAutofit fontScale="52500" lnSpcReduction="20000"/>
          </a:bodyPr>
          <a:lstStyle>
            <a:lvl1pPr>
              <a:defRPr>
                <a:solidFill>
                  <a:schemeClr val="tx1"/>
                </a:solidFill>
                <a:latin typeface="Calibri" panose="020F0502020204030204" charset="0"/>
                <a:ea typeface="幼圆" panose="02010509060101010101" pitchFamily="49" charset="-122"/>
              </a:defRPr>
            </a:lvl1pPr>
            <a:lvl2pPr marL="742950" indent="-285750">
              <a:defRPr>
                <a:solidFill>
                  <a:schemeClr val="tx1"/>
                </a:solidFill>
                <a:latin typeface="Calibri" panose="020F0502020204030204" charset="0"/>
                <a:ea typeface="幼圆" panose="02010509060101010101" pitchFamily="49" charset="-122"/>
              </a:defRPr>
            </a:lvl2pPr>
            <a:lvl3pPr marL="1143000" indent="-228600">
              <a:defRPr>
                <a:solidFill>
                  <a:schemeClr val="tx1"/>
                </a:solidFill>
                <a:latin typeface="Calibri" panose="020F0502020204030204" charset="0"/>
                <a:ea typeface="幼圆" panose="02010509060101010101" pitchFamily="49" charset="-122"/>
              </a:defRPr>
            </a:lvl3pPr>
            <a:lvl4pPr marL="1600200" indent="-228600">
              <a:defRPr>
                <a:solidFill>
                  <a:schemeClr val="tx1"/>
                </a:solidFill>
                <a:latin typeface="Calibri" panose="020F0502020204030204" charset="0"/>
                <a:ea typeface="幼圆" panose="02010509060101010101" pitchFamily="49" charset="-122"/>
              </a:defRPr>
            </a:lvl4pPr>
            <a:lvl5pPr marL="2057400" indent="-228600">
              <a:defRPr>
                <a:solidFill>
                  <a:schemeClr val="tx1"/>
                </a:solidFill>
                <a:latin typeface="Calibri" panose="020F050202020403020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9pPr>
          </a:lstStyle>
          <a:p>
            <a:pPr algn="ctr"/>
            <a:endParaRPr lang="en-US" sz="2000" dirty="0">
              <a:solidFill>
                <a:schemeClr val="accent2"/>
              </a:solidFill>
              <a:latin typeface="Arial" panose="020B0604020202020204" pitchFamily="34" charset="0"/>
              <a:ea typeface="黑体" panose="02010600030101010101"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通用">
    <p:spTree>
      <p:nvGrpSpPr>
        <p:cNvPr id="1" name=""/>
        <p:cNvGrpSpPr/>
        <p:nvPr/>
      </p:nvGrpSpPr>
      <p:grpSpPr>
        <a:xfrm>
          <a:off x="0" y="0"/>
          <a:ext cx="0" cy="0"/>
          <a:chOff x="0" y="0"/>
          <a:chExt cx="0" cy="0"/>
        </a:xfrm>
      </p:grpSpPr>
      <p:grpSp>
        <p:nvGrpSpPr>
          <p:cNvPr id="8" name="组合 7"/>
          <p:cNvGrpSpPr/>
          <p:nvPr userDrawn="1">
            <p:custDataLst>
              <p:tags r:id="rId2"/>
            </p:custDataLst>
          </p:nvPr>
        </p:nvGrpSpPr>
        <p:grpSpPr>
          <a:xfrm>
            <a:off x="10629787" y="756100"/>
            <a:ext cx="767751" cy="767751"/>
            <a:chOff x="327804" y="1570008"/>
            <a:chExt cx="808007" cy="808007"/>
          </a:xfrm>
        </p:grpSpPr>
        <p:sp>
          <p:nvSpPr>
            <p:cNvPr id="6" name="椭圆 5"/>
            <p:cNvSpPr/>
            <p:nvPr userDrawn="1">
              <p:custDataLst>
                <p:tags r:id="rId3"/>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7" name="椭圆 6"/>
            <p:cNvSpPr/>
            <p:nvPr userDrawn="1">
              <p:custDataLst>
                <p:tags r:id="rId4"/>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1" name="组合 10"/>
          <p:cNvGrpSpPr/>
          <p:nvPr userDrawn="1">
            <p:custDataLst>
              <p:tags r:id="rId5"/>
            </p:custDataLst>
          </p:nvPr>
        </p:nvGrpSpPr>
        <p:grpSpPr>
          <a:xfrm>
            <a:off x="2676232" y="6630688"/>
            <a:ext cx="503209" cy="577971"/>
            <a:chOff x="1086928" y="1871931"/>
            <a:chExt cx="503209" cy="577971"/>
          </a:xfrm>
        </p:grpSpPr>
        <p:sp>
          <p:nvSpPr>
            <p:cNvPr id="9" name="椭圆 8"/>
            <p:cNvSpPr/>
            <p:nvPr userDrawn="1">
              <p:custDataLst>
                <p:tags r:id="rId6"/>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0" name="椭圆 9"/>
            <p:cNvSpPr/>
            <p:nvPr userDrawn="1">
              <p:custDataLst>
                <p:tags r:id="rId7"/>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p:custDataLst>
              <p:tags r:id="rId8"/>
            </p:custDataLst>
          </p:nvPr>
        </p:nvSpPr>
        <p:spPr/>
        <p:txBody>
          <a:bodyPr>
            <a:normAutofit/>
          </a:bodyPr>
          <a:lstStyle>
            <a:lvl1pPr>
              <a:defRPr sz="4160" baseline="0">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相框">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688798" y="836013"/>
            <a:ext cx="87048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grpSp>
        <p:nvGrpSpPr>
          <p:cNvPr id="9" name="组合 8"/>
          <p:cNvGrpSpPr/>
          <p:nvPr userDrawn="1">
            <p:custDataLst>
              <p:tags r:id="rId3"/>
            </p:custDataLst>
          </p:nvPr>
        </p:nvGrpSpPr>
        <p:grpSpPr>
          <a:xfrm>
            <a:off x="2589968" y="618077"/>
            <a:ext cx="767751" cy="767751"/>
            <a:chOff x="327804" y="1570008"/>
            <a:chExt cx="808007" cy="808007"/>
          </a:xfrm>
        </p:grpSpPr>
        <p:sp>
          <p:nvSpPr>
            <p:cNvPr id="10" name="椭圆 9"/>
            <p:cNvSpPr/>
            <p:nvPr userDrawn="1">
              <p:custDataLst>
                <p:tags r:id="rId4"/>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1" name="椭圆 10"/>
            <p:cNvSpPr/>
            <p:nvPr userDrawn="1">
              <p:custDataLst>
                <p:tags r:id="rId5"/>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2" name="组合 11"/>
          <p:cNvGrpSpPr/>
          <p:nvPr userDrawn="1">
            <p:custDataLst>
              <p:tags r:id="rId6"/>
            </p:custDataLst>
          </p:nvPr>
        </p:nvGrpSpPr>
        <p:grpSpPr>
          <a:xfrm flipH="1">
            <a:off x="10948964" y="6665193"/>
            <a:ext cx="503209" cy="577971"/>
            <a:chOff x="1086928" y="1871931"/>
            <a:chExt cx="503209" cy="577971"/>
          </a:xfrm>
        </p:grpSpPr>
        <p:sp>
          <p:nvSpPr>
            <p:cNvPr id="13" name="椭圆 12"/>
            <p:cNvSpPr/>
            <p:nvPr userDrawn="1">
              <p:custDataLst>
                <p:tags r:id="rId7"/>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4" name="椭圆 13"/>
            <p:cNvSpPr/>
            <p:nvPr userDrawn="1">
              <p:custDataLst>
                <p:tags r:id="rId8"/>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hasCustomPrompt="1"/>
            <p:custDataLst>
              <p:tags r:id="rId9"/>
            </p:custDataLst>
          </p:nvPr>
        </p:nvSpPr>
        <p:spPr>
          <a:xfrm>
            <a:off x="3430398" y="1781013"/>
            <a:ext cx="7219800" cy="723600"/>
          </a:xfrm>
        </p:spPr>
        <p:txBody>
          <a:bodyPr anchor="ctr"/>
          <a:lstStyle>
            <a:lvl1pPr>
              <a:defRPr sz="277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10"/>
            </p:custDataLst>
          </p:nvPr>
        </p:nvSpPr>
        <p:spPr>
          <a:xfrm>
            <a:off x="3430033" y="2695413"/>
            <a:ext cx="7219950" cy="34452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11"/>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2"/>
            </p:custDataLst>
          </p:nvPr>
        </p:nvSpPr>
        <p:spPr/>
        <p:txBody>
          <a:bodyPr/>
          <a:lstStyle/>
          <a:p>
            <a:endParaRPr lang="zh-CN" altLang="en-US" dirty="0"/>
          </a:p>
        </p:txBody>
      </p:sp>
      <p:sp>
        <p:nvSpPr>
          <p:cNvPr id="5" name="灯片编号占位符 4"/>
          <p:cNvSpPr>
            <a:spLocks noGrp="1"/>
          </p:cNvSpPr>
          <p:nvPr>
            <p:ph type="sldNum" sz="quarter" idx="12"/>
            <p:custDataLst>
              <p:tags r:id="rId13"/>
            </p:custDataLst>
          </p:nvPr>
        </p:nvSpPr>
        <p:spPr/>
        <p:txBody>
          <a:body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左右">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469200" y="531820"/>
            <a:ext cx="3617595"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dirty="0">
              <a:sym typeface="+mn-ea"/>
            </a:endParaRPr>
          </a:p>
        </p:txBody>
      </p:sp>
      <p:grpSp>
        <p:nvGrpSpPr>
          <p:cNvPr id="10" name="组合 9"/>
          <p:cNvGrpSpPr/>
          <p:nvPr userDrawn="1">
            <p:custDataLst>
              <p:tags r:id="rId3"/>
            </p:custDataLst>
          </p:nvPr>
        </p:nvGrpSpPr>
        <p:grpSpPr>
          <a:xfrm flipH="1" flipV="1">
            <a:off x="10759182" y="885495"/>
            <a:ext cx="503209" cy="577971"/>
            <a:chOff x="1086928" y="1871931"/>
            <a:chExt cx="503209" cy="577971"/>
          </a:xfrm>
        </p:grpSpPr>
        <p:sp>
          <p:nvSpPr>
            <p:cNvPr id="11" name="椭圆 10"/>
            <p:cNvSpPr/>
            <p:nvPr userDrawn="1">
              <p:custDataLst>
                <p:tags r:id="rId4"/>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2" name="椭圆 11"/>
            <p:cNvSpPr/>
            <p:nvPr userDrawn="1">
              <p:custDataLst>
                <p:tags r:id="rId5"/>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hasCustomPrompt="1"/>
            <p:custDataLst>
              <p:tags r:id="rId6"/>
            </p:custDataLst>
          </p:nvPr>
        </p:nvSpPr>
        <p:spPr>
          <a:xfrm>
            <a:off x="2906598" y="1302213"/>
            <a:ext cx="2970000" cy="882000"/>
          </a:xfrm>
        </p:spPr>
        <p:txBody>
          <a:bodyPr anchor="ctr"/>
          <a:lstStyle>
            <a:lvl1pPr>
              <a:defRPr sz="3120" baseline="0">
                <a:solidFill>
                  <a:schemeClr val="tx1"/>
                </a:solidFill>
                <a:latin typeface="Arial" panose="020B0604020202020204" pitchFamily="34" charset="0"/>
                <a:ea typeface="微软雅黑" panose="020B0503020204020204" pitchFamily="3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dirty="0"/>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0"/>
            </p:custDataLst>
          </p:nvPr>
        </p:nvSpPr>
        <p:spPr>
          <a:xfrm>
            <a:off x="2909298" y="2295813"/>
            <a:ext cx="2967300" cy="40932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1"/>
            </p:custDataLst>
          </p:nvPr>
        </p:nvSpPr>
        <p:spPr>
          <a:xfrm>
            <a:off x="6295098" y="1301758"/>
            <a:ext cx="4860000" cy="5087937"/>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p>
            <a:fld id="{32ECB4F7-CDA6-4D6A-8231-574AF9D1186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8460C981-4EE3-450C-BD26-AA72518E114D}" type="slidenum">
              <a:rPr lang="zh-CN" altLang="en-US" smtClean="0"/>
            </a:fld>
            <a:endParaRPr lang="zh-CN" altLang="en-US"/>
          </a:p>
        </p:txBody>
      </p:sp>
      <p:sp>
        <p:nvSpPr>
          <p:cNvPr id="8" name="矩形 7"/>
          <p:cNvSpPr/>
          <p:nvPr userDrawn="1"/>
        </p:nvSpPr>
        <p:spPr>
          <a:xfrm>
            <a:off x="10641756" y="7417196"/>
            <a:ext cx="775136" cy="246221"/>
          </a:xfrm>
          <a:prstGeom prst="rect">
            <a:avLst/>
          </a:prstGeom>
        </p:spPr>
        <p:txBody>
          <a:bodyPr wrap="square">
            <a:spAutoFit/>
          </a:bodyPr>
          <a:lstStyle/>
          <a:p>
            <a:pPr defTabSz="914400"/>
            <a:r>
              <a:rPr lang="en-US" altLang="zh-CN" sz="100" dirty="0">
                <a:solidFill>
                  <a:schemeClr val="bg1">
                    <a:lumMod val="95000"/>
                  </a:schemeClr>
                </a:solidFill>
                <a:ea typeface="宋体" panose="02010600030101010101" pitchFamily="2" charset="-122"/>
              </a:rPr>
              <a:t>PPT</a:t>
            </a:r>
            <a:r>
              <a:rPr lang="zh-CN" altLang="en-US" sz="100" dirty="0">
                <a:solidFill>
                  <a:schemeClr val="bg1">
                    <a:lumMod val="95000"/>
                  </a:schemeClr>
                </a:solidFill>
                <a:ea typeface="宋体" panose="02010600030101010101" pitchFamily="2" charset="-122"/>
              </a:rPr>
              <a:t>模板下载：</a:t>
            </a:r>
            <a:r>
              <a:rPr lang="en-US" altLang="zh-CN" sz="100" dirty="0">
                <a:solidFill>
                  <a:schemeClr val="bg1">
                    <a:lumMod val="95000"/>
                  </a:schemeClr>
                </a:solidFill>
                <a:ea typeface="宋体" panose="02010600030101010101" pitchFamily="2" charset="-122"/>
              </a:rPr>
              <a:t>www.1ppt.com/moban/     </a:t>
            </a:r>
            <a:r>
              <a:rPr lang="zh-CN" altLang="en-US" sz="100" dirty="0">
                <a:solidFill>
                  <a:schemeClr val="bg1">
                    <a:lumMod val="95000"/>
                  </a:schemeClr>
                </a:solidFill>
                <a:ea typeface="宋体" panose="02010600030101010101" pitchFamily="2" charset="-122"/>
              </a:rPr>
              <a:t>行业</a:t>
            </a:r>
            <a:r>
              <a:rPr lang="en-US" altLang="zh-CN" sz="100" dirty="0">
                <a:solidFill>
                  <a:schemeClr val="bg1">
                    <a:lumMod val="95000"/>
                  </a:schemeClr>
                </a:solidFill>
                <a:ea typeface="宋体" panose="02010600030101010101" pitchFamily="2" charset="-122"/>
              </a:rPr>
              <a:t>PPT</a:t>
            </a:r>
            <a:r>
              <a:rPr lang="zh-CN" altLang="en-US" sz="100" dirty="0">
                <a:solidFill>
                  <a:schemeClr val="bg1">
                    <a:lumMod val="95000"/>
                  </a:schemeClr>
                </a:solidFill>
                <a:ea typeface="宋体" panose="02010600030101010101" pitchFamily="2" charset="-122"/>
              </a:rPr>
              <a:t>模板：</a:t>
            </a:r>
            <a:r>
              <a:rPr lang="en-US" altLang="zh-CN" sz="100" dirty="0">
                <a:solidFill>
                  <a:schemeClr val="bg1">
                    <a:lumMod val="95000"/>
                  </a:schemeClr>
                </a:solidFill>
                <a:ea typeface="宋体" panose="02010600030101010101" pitchFamily="2" charset="-122"/>
              </a:rPr>
              <a:t>www.1ppt.com/hangye/ </a:t>
            </a:r>
            <a:endParaRPr lang="en-US" altLang="zh-CN" sz="100" dirty="0">
              <a:solidFill>
                <a:schemeClr val="bg1">
                  <a:lumMod val="95000"/>
                </a:schemeClr>
              </a:solidFill>
              <a:ea typeface="宋体" panose="02010600030101010101" pitchFamily="2" charset="-122"/>
            </a:endParaRPr>
          </a:p>
          <a:p>
            <a:pPr defTabSz="914400"/>
            <a:r>
              <a:rPr lang="zh-CN" altLang="en-US" sz="100" dirty="0">
                <a:solidFill>
                  <a:schemeClr val="bg1">
                    <a:lumMod val="95000"/>
                  </a:schemeClr>
                </a:solidFill>
                <a:ea typeface="宋体" panose="02010600030101010101" pitchFamily="2" charset="-122"/>
              </a:rPr>
              <a:t>节日</a:t>
            </a:r>
            <a:r>
              <a:rPr lang="en-US" altLang="zh-CN" sz="100" dirty="0">
                <a:solidFill>
                  <a:schemeClr val="bg1">
                    <a:lumMod val="95000"/>
                  </a:schemeClr>
                </a:solidFill>
                <a:ea typeface="宋体" panose="02010600030101010101" pitchFamily="2" charset="-122"/>
              </a:rPr>
              <a:t>PPT</a:t>
            </a:r>
            <a:r>
              <a:rPr lang="zh-CN" altLang="en-US" sz="100" dirty="0">
                <a:solidFill>
                  <a:schemeClr val="bg1">
                    <a:lumMod val="95000"/>
                  </a:schemeClr>
                </a:solidFill>
                <a:ea typeface="宋体" panose="02010600030101010101" pitchFamily="2" charset="-122"/>
              </a:rPr>
              <a:t>模板：</a:t>
            </a:r>
            <a:r>
              <a:rPr lang="en-US" altLang="zh-CN" sz="100" dirty="0">
                <a:solidFill>
                  <a:schemeClr val="bg1">
                    <a:lumMod val="95000"/>
                  </a:schemeClr>
                </a:solidFill>
                <a:ea typeface="宋体" panose="02010600030101010101" pitchFamily="2" charset="-122"/>
              </a:rPr>
              <a:t>www.1ppt.com/jieri/           PPT</a:t>
            </a:r>
            <a:r>
              <a:rPr lang="zh-CN" altLang="en-US" sz="100" dirty="0">
                <a:solidFill>
                  <a:schemeClr val="bg1">
                    <a:lumMod val="95000"/>
                  </a:schemeClr>
                </a:solidFill>
                <a:ea typeface="宋体" panose="02010600030101010101" pitchFamily="2" charset="-122"/>
              </a:rPr>
              <a:t>素材下载：</a:t>
            </a:r>
            <a:r>
              <a:rPr lang="en-US" altLang="zh-CN" sz="100" dirty="0">
                <a:solidFill>
                  <a:schemeClr val="bg1">
                    <a:lumMod val="95000"/>
                  </a:schemeClr>
                </a:solidFill>
                <a:ea typeface="宋体" panose="02010600030101010101" pitchFamily="2" charset="-122"/>
              </a:rPr>
              <a:t>www.1ppt.com/sucai/</a:t>
            </a:r>
            <a:endParaRPr lang="en-US" altLang="zh-CN" sz="100" dirty="0">
              <a:solidFill>
                <a:schemeClr val="bg1">
                  <a:lumMod val="95000"/>
                </a:schemeClr>
              </a:solidFill>
              <a:ea typeface="宋体" panose="02010600030101010101" pitchFamily="2" charset="-122"/>
            </a:endParaRPr>
          </a:p>
          <a:p>
            <a:pPr defTabSz="914400"/>
            <a:r>
              <a:rPr lang="en-US" altLang="zh-CN" sz="100" dirty="0">
                <a:solidFill>
                  <a:schemeClr val="bg1">
                    <a:lumMod val="95000"/>
                  </a:schemeClr>
                </a:solidFill>
                <a:ea typeface="宋体" panose="02010600030101010101" pitchFamily="2" charset="-122"/>
              </a:rPr>
              <a:t>PPT</a:t>
            </a:r>
            <a:r>
              <a:rPr lang="zh-CN" altLang="en-US" sz="100" dirty="0">
                <a:solidFill>
                  <a:schemeClr val="bg1">
                    <a:lumMod val="95000"/>
                  </a:schemeClr>
                </a:solidFill>
                <a:ea typeface="宋体" panose="02010600030101010101" pitchFamily="2" charset="-122"/>
              </a:rPr>
              <a:t>背景图片：</a:t>
            </a:r>
            <a:r>
              <a:rPr lang="en-US" altLang="zh-CN" sz="100" dirty="0">
                <a:solidFill>
                  <a:schemeClr val="bg1">
                    <a:lumMod val="95000"/>
                  </a:schemeClr>
                </a:solidFill>
                <a:ea typeface="宋体" panose="02010600030101010101" pitchFamily="2" charset="-122"/>
              </a:rPr>
              <a:t>www.1ppt.com/beijing/      PPT</a:t>
            </a:r>
            <a:r>
              <a:rPr lang="zh-CN" altLang="en-US" sz="100" dirty="0">
                <a:solidFill>
                  <a:schemeClr val="bg1">
                    <a:lumMod val="95000"/>
                  </a:schemeClr>
                </a:solidFill>
                <a:ea typeface="宋体" panose="02010600030101010101" pitchFamily="2" charset="-122"/>
              </a:rPr>
              <a:t>图表下载：</a:t>
            </a:r>
            <a:r>
              <a:rPr lang="en-US" altLang="zh-CN" sz="100" dirty="0">
                <a:solidFill>
                  <a:schemeClr val="bg1">
                    <a:lumMod val="95000"/>
                  </a:schemeClr>
                </a:solidFill>
                <a:ea typeface="宋体" panose="02010600030101010101" pitchFamily="2" charset="-122"/>
              </a:rPr>
              <a:t>www.1ppt.com/tubiao/      </a:t>
            </a:r>
            <a:endParaRPr lang="en-US" altLang="zh-CN" sz="100" dirty="0">
              <a:solidFill>
                <a:schemeClr val="bg1">
                  <a:lumMod val="95000"/>
                </a:schemeClr>
              </a:solidFill>
              <a:ea typeface="宋体" panose="02010600030101010101" pitchFamily="2" charset="-122"/>
            </a:endParaRPr>
          </a:p>
          <a:p>
            <a:pPr defTabSz="914400"/>
            <a:r>
              <a:rPr lang="zh-CN" altLang="en-US" sz="100" dirty="0">
                <a:solidFill>
                  <a:schemeClr val="bg1">
                    <a:lumMod val="95000"/>
                  </a:schemeClr>
                </a:solidFill>
                <a:ea typeface="宋体" panose="02010600030101010101" pitchFamily="2" charset="-122"/>
              </a:rPr>
              <a:t>优秀</a:t>
            </a:r>
            <a:r>
              <a:rPr lang="en-US" altLang="zh-CN" sz="100" dirty="0">
                <a:solidFill>
                  <a:schemeClr val="bg1">
                    <a:lumMod val="95000"/>
                  </a:schemeClr>
                </a:solidFill>
                <a:ea typeface="宋体" panose="02010600030101010101" pitchFamily="2" charset="-122"/>
              </a:rPr>
              <a:t>PPT</a:t>
            </a:r>
            <a:r>
              <a:rPr lang="zh-CN" altLang="en-US" sz="100" dirty="0">
                <a:solidFill>
                  <a:schemeClr val="bg1">
                    <a:lumMod val="95000"/>
                  </a:schemeClr>
                </a:solidFill>
                <a:ea typeface="宋体" panose="02010600030101010101" pitchFamily="2" charset="-122"/>
              </a:rPr>
              <a:t>下载：</a:t>
            </a:r>
            <a:r>
              <a:rPr lang="en-US" altLang="zh-CN" sz="100" dirty="0">
                <a:solidFill>
                  <a:schemeClr val="bg1">
                    <a:lumMod val="95000"/>
                  </a:schemeClr>
                </a:solidFill>
                <a:ea typeface="宋体" panose="02010600030101010101" pitchFamily="2" charset="-122"/>
              </a:rPr>
              <a:t>www.1ppt.com/xiazai/        PPT</a:t>
            </a:r>
            <a:r>
              <a:rPr lang="zh-CN" altLang="en-US" sz="100" dirty="0">
                <a:solidFill>
                  <a:schemeClr val="bg1">
                    <a:lumMod val="95000"/>
                  </a:schemeClr>
                </a:solidFill>
                <a:ea typeface="宋体" panose="02010600030101010101" pitchFamily="2" charset="-122"/>
              </a:rPr>
              <a:t>教程： </a:t>
            </a:r>
            <a:r>
              <a:rPr lang="en-US" altLang="zh-CN" sz="100" dirty="0">
                <a:solidFill>
                  <a:schemeClr val="bg1">
                    <a:lumMod val="95000"/>
                  </a:schemeClr>
                </a:solidFill>
                <a:ea typeface="宋体" panose="02010600030101010101" pitchFamily="2" charset="-122"/>
              </a:rPr>
              <a:t>www.1ppt.com/powerpoint/      </a:t>
            </a:r>
            <a:endParaRPr lang="en-US" altLang="zh-CN" sz="100" dirty="0">
              <a:solidFill>
                <a:schemeClr val="bg1">
                  <a:lumMod val="95000"/>
                </a:schemeClr>
              </a:solidFill>
              <a:ea typeface="宋体" panose="02010600030101010101" pitchFamily="2" charset="-122"/>
            </a:endParaRPr>
          </a:p>
          <a:p>
            <a:pPr defTabSz="914400"/>
            <a:r>
              <a:rPr lang="en-US" altLang="zh-CN" sz="100" dirty="0">
                <a:solidFill>
                  <a:schemeClr val="bg1">
                    <a:lumMod val="95000"/>
                  </a:schemeClr>
                </a:solidFill>
                <a:ea typeface="宋体" panose="02010600030101010101" pitchFamily="2" charset="-122"/>
              </a:rPr>
              <a:t>Word</a:t>
            </a:r>
            <a:r>
              <a:rPr lang="zh-CN" altLang="en-US" sz="100" dirty="0">
                <a:solidFill>
                  <a:schemeClr val="bg1">
                    <a:lumMod val="95000"/>
                  </a:schemeClr>
                </a:solidFill>
                <a:ea typeface="宋体" panose="02010600030101010101" pitchFamily="2" charset="-122"/>
              </a:rPr>
              <a:t>教程： </a:t>
            </a:r>
            <a:r>
              <a:rPr lang="en-US" altLang="zh-CN" sz="100" dirty="0">
                <a:solidFill>
                  <a:schemeClr val="bg1">
                    <a:lumMod val="95000"/>
                  </a:schemeClr>
                </a:solidFill>
                <a:ea typeface="宋体" panose="02010600030101010101" pitchFamily="2" charset="-122"/>
              </a:rPr>
              <a:t>www.1ppt.com/word/              Excel</a:t>
            </a:r>
            <a:r>
              <a:rPr lang="zh-CN" altLang="en-US" sz="100" dirty="0">
                <a:solidFill>
                  <a:schemeClr val="bg1">
                    <a:lumMod val="95000"/>
                  </a:schemeClr>
                </a:solidFill>
                <a:ea typeface="宋体" panose="02010600030101010101" pitchFamily="2" charset="-122"/>
              </a:rPr>
              <a:t>教程：</a:t>
            </a:r>
            <a:r>
              <a:rPr lang="en-US" altLang="zh-CN" sz="100" dirty="0">
                <a:solidFill>
                  <a:schemeClr val="bg1">
                    <a:lumMod val="95000"/>
                  </a:schemeClr>
                </a:solidFill>
                <a:ea typeface="宋体" panose="02010600030101010101" pitchFamily="2" charset="-122"/>
              </a:rPr>
              <a:t>www.1ppt.com/excel/  </a:t>
            </a:r>
            <a:endParaRPr lang="en-US" altLang="zh-CN" sz="100" dirty="0">
              <a:solidFill>
                <a:schemeClr val="bg1">
                  <a:lumMod val="95000"/>
                </a:schemeClr>
              </a:solidFill>
              <a:ea typeface="宋体" panose="02010600030101010101" pitchFamily="2" charset="-122"/>
            </a:endParaRPr>
          </a:p>
          <a:p>
            <a:pPr defTabSz="914400"/>
            <a:r>
              <a:rPr lang="zh-CN" altLang="en-US" sz="100" dirty="0">
                <a:solidFill>
                  <a:schemeClr val="bg1">
                    <a:lumMod val="95000"/>
                  </a:schemeClr>
                </a:solidFill>
                <a:ea typeface="宋体" panose="02010600030101010101" pitchFamily="2" charset="-122"/>
              </a:rPr>
              <a:t>资料下载：</a:t>
            </a:r>
            <a:r>
              <a:rPr lang="en-US" altLang="zh-CN" sz="100" dirty="0">
                <a:solidFill>
                  <a:schemeClr val="bg1">
                    <a:lumMod val="95000"/>
                  </a:schemeClr>
                </a:solidFill>
                <a:ea typeface="宋体" panose="02010600030101010101" pitchFamily="2" charset="-122"/>
              </a:rPr>
              <a:t>www.1ppt.com/ziliao/                PPT</a:t>
            </a:r>
            <a:r>
              <a:rPr lang="zh-CN" altLang="en-US" sz="100" dirty="0">
                <a:solidFill>
                  <a:schemeClr val="bg1">
                    <a:lumMod val="95000"/>
                  </a:schemeClr>
                </a:solidFill>
                <a:ea typeface="宋体" panose="02010600030101010101" pitchFamily="2" charset="-122"/>
              </a:rPr>
              <a:t>课件下载：</a:t>
            </a:r>
            <a:r>
              <a:rPr lang="en-US" altLang="zh-CN" sz="100" dirty="0">
                <a:solidFill>
                  <a:schemeClr val="bg1">
                    <a:lumMod val="95000"/>
                  </a:schemeClr>
                </a:solidFill>
                <a:ea typeface="宋体" panose="02010600030101010101" pitchFamily="2" charset="-122"/>
              </a:rPr>
              <a:t>www.1ppt.com/kejian/ </a:t>
            </a:r>
            <a:endParaRPr lang="en-US" altLang="zh-CN" sz="100" dirty="0">
              <a:solidFill>
                <a:schemeClr val="bg1">
                  <a:lumMod val="95000"/>
                </a:schemeClr>
              </a:solidFill>
              <a:ea typeface="宋体" panose="02010600030101010101" pitchFamily="2" charset="-122"/>
            </a:endParaRPr>
          </a:p>
          <a:p>
            <a:pPr defTabSz="914400"/>
            <a:r>
              <a:rPr lang="zh-CN" altLang="en-US" sz="100" dirty="0">
                <a:solidFill>
                  <a:schemeClr val="bg1">
                    <a:lumMod val="95000"/>
                  </a:schemeClr>
                </a:solidFill>
                <a:ea typeface="宋体" panose="02010600030101010101" pitchFamily="2" charset="-122"/>
              </a:rPr>
              <a:t>范文下载：</a:t>
            </a:r>
            <a:r>
              <a:rPr lang="en-US" altLang="zh-CN" sz="100" dirty="0">
                <a:solidFill>
                  <a:schemeClr val="bg1">
                    <a:lumMod val="95000"/>
                  </a:schemeClr>
                </a:solidFill>
                <a:ea typeface="宋体" panose="02010600030101010101" pitchFamily="2" charset="-122"/>
              </a:rPr>
              <a:t>www.1ppt.com/fanwen/             </a:t>
            </a:r>
            <a:r>
              <a:rPr lang="zh-CN" altLang="en-US" sz="100" dirty="0">
                <a:solidFill>
                  <a:schemeClr val="bg1">
                    <a:lumMod val="95000"/>
                  </a:schemeClr>
                </a:solidFill>
                <a:ea typeface="宋体" panose="02010600030101010101" pitchFamily="2" charset="-122"/>
              </a:rPr>
              <a:t>试卷下载：</a:t>
            </a:r>
            <a:r>
              <a:rPr lang="en-US" altLang="zh-CN" sz="100" dirty="0">
                <a:solidFill>
                  <a:schemeClr val="bg1">
                    <a:lumMod val="95000"/>
                  </a:schemeClr>
                </a:solidFill>
                <a:ea typeface="宋体" panose="02010600030101010101" pitchFamily="2" charset="-122"/>
              </a:rPr>
              <a:t>www.1ppt.com/shiti/  </a:t>
            </a:r>
            <a:endParaRPr lang="en-US" altLang="zh-CN" sz="100" dirty="0">
              <a:solidFill>
                <a:schemeClr val="bg1">
                  <a:lumMod val="95000"/>
                </a:schemeClr>
              </a:solidFill>
              <a:ea typeface="宋体" panose="02010600030101010101" pitchFamily="2" charset="-122"/>
            </a:endParaRPr>
          </a:p>
          <a:p>
            <a:pPr defTabSz="914400"/>
            <a:r>
              <a:rPr lang="zh-CN" altLang="en-US" sz="100" dirty="0">
                <a:solidFill>
                  <a:schemeClr val="bg1">
                    <a:lumMod val="95000"/>
                  </a:schemeClr>
                </a:solidFill>
                <a:ea typeface="宋体" panose="02010600030101010101" pitchFamily="2" charset="-122"/>
              </a:rPr>
              <a:t>教案下载：</a:t>
            </a:r>
            <a:r>
              <a:rPr lang="en-US" altLang="zh-CN" sz="100" dirty="0">
                <a:solidFill>
                  <a:schemeClr val="bg1">
                    <a:lumMod val="95000"/>
                  </a:schemeClr>
                </a:solidFill>
                <a:ea typeface="宋体" panose="02010600030101010101" pitchFamily="2" charset="-122"/>
              </a:rPr>
              <a:t>www.1ppt.com/jiaoan/  </a:t>
            </a:r>
            <a:r>
              <a:rPr lang="en-US" altLang="zh-CN" sz="100" dirty="0" smtClean="0">
                <a:solidFill>
                  <a:schemeClr val="bg1">
                    <a:lumMod val="95000"/>
                  </a:schemeClr>
                </a:solidFill>
                <a:ea typeface="宋体" panose="02010600030101010101" pitchFamily="2" charset="-122"/>
              </a:rPr>
              <a:t>      </a:t>
            </a:r>
            <a:endParaRPr lang="en-US" altLang="zh-CN" sz="100" dirty="0">
              <a:solidFill>
                <a:schemeClr val="bg1">
                  <a:lumMod val="95000"/>
                </a:schemeClr>
              </a:solidFill>
              <a:ea typeface="宋体" panose="02010600030101010101" pitchFamily="2" charset="-122"/>
            </a:endParaRPr>
          </a:p>
          <a:p>
            <a:pPr defTabSz="914400"/>
            <a:r>
              <a:rPr lang="zh-CN" altLang="en-US" sz="100" dirty="0" smtClean="0">
                <a:solidFill>
                  <a:schemeClr val="bg1">
                    <a:lumMod val="95000"/>
                  </a:schemeClr>
                </a:solidFill>
                <a:ea typeface="宋体" panose="02010600030101010101" pitchFamily="2" charset="-122"/>
              </a:rPr>
              <a:t>字体下载：</a:t>
            </a:r>
            <a:r>
              <a:rPr lang="en-US" altLang="zh-CN" sz="100" dirty="0" smtClean="0">
                <a:solidFill>
                  <a:schemeClr val="bg1">
                    <a:lumMod val="95000"/>
                  </a:schemeClr>
                </a:solidFill>
                <a:ea typeface="宋体" panose="02010600030101010101" pitchFamily="2" charset="-122"/>
              </a:rPr>
              <a:t>www.1ppt.com/ziti/</a:t>
            </a:r>
            <a:endParaRPr lang="en-US" altLang="zh-CN" sz="100" dirty="0">
              <a:solidFill>
                <a:schemeClr val="bg1">
                  <a:lumMod val="95000"/>
                </a:schemeClr>
              </a:solidFill>
              <a:ea typeface="宋体" panose="02010600030101010101" pitchFamily="2" charset="-122"/>
            </a:endParaRPr>
          </a:p>
          <a:p>
            <a:pPr defTabSz="914400"/>
            <a:r>
              <a:rPr lang="en-US" altLang="zh-CN" sz="100" dirty="0">
                <a:solidFill>
                  <a:schemeClr val="bg1">
                    <a:lumMod val="95000"/>
                  </a:schemeClr>
                </a:solidFill>
                <a:ea typeface="宋体" panose="02010600030101010101" pitchFamily="2" charset="-122"/>
              </a:rPr>
              <a:t> </a:t>
            </a:r>
            <a:endParaRPr lang="zh-CN" altLang="en-US" sz="100" dirty="0">
              <a:solidFill>
                <a:schemeClr val="bg1">
                  <a:lumMod val="95000"/>
                </a:schemeClr>
              </a:solidFill>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上下">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469198" y="531813"/>
            <a:ext cx="9144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grpSp>
        <p:nvGrpSpPr>
          <p:cNvPr id="11" name="组合 10"/>
          <p:cNvGrpSpPr/>
          <p:nvPr userDrawn="1">
            <p:custDataLst>
              <p:tags r:id="rId3"/>
            </p:custDataLst>
          </p:nvPr>
        </p:nvGrpSpPr>
        <p:grpSpPr>
          <a:xfrm flipH="1">
            <a:off x="11069733" y="6735207"/>
            <a:ext cx="399692" cy="459074"/>
            <a:chOff x="1086928" y="1871931"/>
            <a:chExt cx="503209" cy="577971"/>
          </a:xfrm>
        </p:grpSpPr>
        <p:sp>
          <p:nvSpPr>
            <p:cNvPr id="12" name="椭圆 11"/>
            <p:cNvSpPr/>
            <p:nvPr userDrawn="1">
              <p:custDataLst>
                <p:tags r:id="rId4"/>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userDrawn="1">
              <p:custDataLst>
                <p:tags r:id="rId5"/>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4" name="组合 13"/>
          <p:cNvGrpSpPr/>
          <p:nvPr userDrawn="1">
            <p:custDataLst>
              <p:tags r:id="rId6"/>
            </p:custDataLst>
          </p:nvPr>
        </p:nvGrpSpPr>
        <p:grpSpPr>
          <a:xfrm>
            <a:off x="2647477" y="6735207"/>
            <a:ext cx="399692" cy="459074"/>
            <a:chOff x="1086928" y="1871931"/>
            <a:chExt cx="503209" cy="577971"/>
          </a:xfrm>
        </p:grpSpPr>
        <p:sp>
          <p:nvSpPr>
            <p:cNvPr id="15" name="椭圆 14"/>
            <p:cNvSpPr/>
            <p:nvPr userDrawn="1">
              <p:custDataLst>
                <p:tags r:id="rId7"/>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6" name="椭圆 15"/>
            <p:cNvSpPr/>
            <p:nvPr userDrawn="1">
              <p:custDataLst>
                <p:tags r:id="rId8"/>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p:custDataLst>
              <p:tags r:id="rId9"/>
            </p:custDataLst>
          </p:nvPr>
        </p:nvSpPr>
        <p:spPr>
          <a:xfrm>
            <a:off x="2928198" y="1313013"/>
            <a:ext cx="8232300" cy="626400"/>
          </a:xfrm>
        </p:spPr>
        <p:txBody>
          <a:bodyPr anchor="ctr">
            <a:normAutofit/>
          </a:bodyPr>
          <a:lstStyle>
            <a:lvl1pPr algn="ctr">
              <a:defRPr sz="277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2928198" y="2191413"/>
            <a:ext cx="8231981" cy="828000"/>
          </a:xfrm>
        </p:spPr>
        <p:txBody>
          <a:bodyPr>
            <a:normAutofit/>
          </a:bodyPr>
          <a:lstStyle>
            <a:lvl1pPr algn="ctr">
              <a:defRPr sz="2770"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4"/>
            </p:custDataLst>
          </p:nvPr>
        </p:nvSpPr>
        <p:spPr>
          <a:xfrm>
            <a:off x="2928779" y="3339813"/>
            <a:ext cx="8224200" cy="3430800"/>
          </a:xfrm>
        </p:spPr>
        <p:txBody>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下上">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2469198" y="5561021"/>
            <a:ext cx="9144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grpSp>
        <p:nvGrpSpPr>
          <p:cNvPr id="10" name="组合 9"/>
          <p:cNvGrpSpPr/>
          <p:nvPr userDrawn="1">
            <p:custDataLst>
              <p:tags r:id="rId3"/>
            </p:custDataLst>
          </p:nvPr>
        </p:nvGrpSpPr>
        <p:grpSpPr>
          <a:xfrm>
            <a:off x="2736617" y="823673"/>
            <a:ext cx="517585" cy="517585"/>
            <a:chOff x="327804" y="1570008"/>
            <a:chExt cx="808007" cy="808007"/>
          </a:xfrm>
        </p:grpSpPr>
        <p:sp>
          <p:nvSpPr>
            <p:cNvPr id="11" name="椭圆 10"/>
            <p:cNvSpPr/>
            <p:nvPr userDrawn="1">
              <p:custDataLst>
                <p:tags r:id="rId4"/>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2" name="椭圆 11"/>
            <p:cNvSpPr/>
            <p:nvPr userDrawn="1">
              <p:custDataLst>
                <p:tags r:id="rId5"/>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3" name="组合 12"/>
          <p:cNvGrpSpPr/>
          <p:nvPr userDrawn="1">
            <p:custDataLst>
              <p:tags r:id="rId6"/>
            </p:custDataLst>
          </p:nvPr>
        </p:nvGrpSpPr>
        <p:grpSpPr>
          <a:xfrm>
            <a:off x="10747681" y="823673"/>
            <a:ext cx="517585" cy="517585"/>
            <a:chOff x="327804" y="1570008"/>
            <a:chExt cx="808007" cy="808007"/>
          </a:xfrm>
        </p:grpSpPr>
        <p:sp>
          <p:nvSpPr>
            <p:cNvPr id="14" name="椭圆 13"/>
            <p:cNvSpPr/>
            <p:nvPr userDrawn="1">
              <p:custDataLst>
                <p:tags r:id="rId7"/>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5" name="椭圆 14"/>
            <p:cNvSpPr/>
            <p:nvPr userDrawn="1">
              <p:custDataLst>
                <p:tags r:id="rId8"/>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p:custDataLst>
              <p:tags r:id="rId9"/>
            </p:custDataLst>
          </p:nvPr>
        </p:nvSpPr>
        <p:spPr>
          <a:xfrm>
            <a:off x="2922798" y="1201413"/>
            <a:ext cx="8232300" cy="565200"/>
          </a:xfrm>
        </p:spPr>
        <p:txBody>
          <a:bodyPr anchor="ctr"/>
          <a:lstStyle>
            <a:lvl1pPr algn="ctr">
              <a:defRPr sz="277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2922826" y="2213013"/>
            <a:ext cx="8243100" cy="3211200"/>
          </a:xfrm>
        </p:spPr>
        <p:txBody>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4"/>
            </p:custDataLst>
          </p:nvPr>
        </p:nvSpPr>
        <p:spPr>
          <a:xfrm>
            <a:off x="2914698" y="5712213"/>
            <a:ext cx="8251200" cy="10116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导航">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469198" y="531813"/>
            <a:ext cx="9144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grpSp>
        <p:nvGrpSpPr>
          <p:cNvPr id="12" name="组合 11"/>
          <p:cNvGrpSpPr/>
          <p:nvPr userDrawn="1">
            <p:custDataLst>
              <p:tags r:id="rId3"/>
            </p:custDataLst>
          </p:nvPr>
        </p:nvGrpSpPr>
        <p:grpSpPr>
          <a:xfrm>
            <a:off x="2555463" y="833737"/>
            <a:ext cx="517585" cy="517585"/>
            <a:chOff x="327804" y="1570008"/>
            <a:chExt cx="808007" cy="808007"/>
          </a:xfrm>
        </p:grpSpPr>
        <p:sp>
          <p:nvSpPr>
            <p:cNvPr id="14" name="椭圆 13"/>
            <p:cNvSpPr/>
            <p:nvPr userDrawn="1">
              <p:custDataLst>
                <p:tags r:id="rId4"/>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5" name="椭圆 14"/>
            <p:cNvSpPr/>
            <p:nvPr userDrawn="1">
              <p:custDataLst>
                <p:tags r:id="rId5"/>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6" name="组合 15"/>
          <p:cNvGrpSpPr/>
          <p:nvPr userDrawn="1">
            <p:custDataLst>
              <p:tags r:id="rId6"/>
            </p:custDataLst>
          </p:nvPr>
        </p:nvGrpSpPr>
        <p:grpSpPr>
          <a:xfrm>
            <a:off x="10937463" y="6731330"/>
            <a:ext cx="517585" cy="517585"/>
            <a:chOff x="327804" y="1570008"/>
            <a:chExt cx="808007" cy="808007"/>
          </a:xfrm>
        </p:grpSpPr>
        <p:sp>
          <p:nvSpPr>
            <p:cNvPr id="17" name="椭圆 16"/>
            <p:cNvSpPr/>
            <p:nvPr userDrawn="1">
              <p:custDataLst>
                <p:tags r:id="rId7"/>
              </p:custDataLst>
            </p:nvPr>
          </p:nvSpPr>
          <p:spPr>
            <a:xfrm>
              <a:off x="327804" y="1570008"/>
              <a:ext cx="655607" cy="65560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8" name="椭圆 17"/>
            <p:cNvSpPr/>
            <p:nvPr userDrawn="1">
              <p:custDataLst>
                <p:tags r:id="rId8"/>
              </p:custDataLst>
            </p:nvPr>
          </p:nvSpPr>
          <p:spPr>
            <a:xfrm>
              <a:off x="480204" y="1722408"/>
              <a:ext cx="655607" cy="655607"/>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p:custDataLst>
              <p:tags r:id="rId9"/>
            </p:custDataLst>
          </p:nvPr>
        </p:nvSpPr>
        <p:spPr>
          <a:xfrm>
            <a:off x="2903898" y="769413"/>
            <a:ext cx="8278200" cy="441964"/>
          </a:xfrm>
        </p:spPr>
        <p:txBody>
          <a:bodyPr>
            <a:noAutofit/>
          </a:bodyPr>
          <a:lstStyle>
            <a:lvl1pPr>
              <a:defRPr sz="3235"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3"/>
            </p:custDataLst>
          </p:nvPr>
        </p:nvSpPr>
        <p:spPr>
          <a:xfrm>
            <a:off x="2903898" y="2195013"/>
            <a:ext cx="4006800" cy="28944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4"/>
            </p:custDataLst>
          </p:nvPr>
        </p:nvSpPr>
        <p:spPr>
          <a:xfrm>
            <a:off x="7150998" y="2195013"/>
            <a:ext cx="4025700" cy="28944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vl2pPr>
              <a:defRPr sz="2310" baseline="0">
                <a:solidFill>
                  <a:schemeClr val="tx1"/>
                </a:solidFill>
                <a:latin typeface="Arial" panose="020B0604020202020204" pitchFamily="34" charset="0"/>
                <a:ea typeface="微软雅黑" panose="020B0503020204020204" pitchFamily="34" charset="-122"/>
              </a:defRPr>
            </a:lvl2pPr>
            <a:lvl3pPr>
              <a:defRPr sz="2080" baseline="0">
                <a:solidFill>
                  <a:schemeClr val="tx1"/>
                </a:solidFill>
                <a:latin typeface="Arial" panose="020B0604020202020204" pitchFamily="34" charset="0"/>
                <a:ea typeface="微软雅黑" panose="020B0503020204020204" pitchFamily="34" charset="-122"/>
              </a:defRPr>
            </a:lvl3pPr>
            <a:lvl4pPr>
              <a:defRPr sz="1850" baseline="0">
                <a:solidFill>
                  <a:schemeClr val="tx1"/>
                </a:solidFill>
                <a:latin typeface="Arial" panose="020B0604020202020204" pitchFamily="34" charset="0"/>
                <a:ea typeface="微软雅黑" panose="020B0503020204020204" pitchFamily="34" charset="-122"/>
              </a:defRPr>
            </a:lvl4pPr>
            <a:lvl5pPr>
              <a:defRPr sz="1850" baseline="0">
                <a:solidFill>
                  <a:schemeClr val="tx1"/>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5"/>
            </p:custDataLst>
          </p:nvPr>
        </p:nvSpPr>
        <p:spPr>
          <a:xfrm>
            <a:off x="2898498" y="5348613"/>
            <a:ext cx="4006800" cy="7812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6"/>
            </p:custDataLst>
          </p:nvPr>
        </p:nvSpPr>
        <p:spPr>
          <a:xfrm>
            <a:off x="7159098" y="5345013"/>
            <a:ext cx="4025700" cy="781200"/>
          </a:xfrm>
        </p:spPr>
        <p:txBody>
          <a:bodyPr>
            <a:normAutofit/>
          </a:bodyPr>
          <a:lstStyle>
            <a:lvl1pPr>
              <a:defRPr sz="2770"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腰带">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2469198" y="1491040"/>
            <a:ext cx="9144000" cy="4939553"/>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sz="1350">
              <a:sym typeface="+mn-ea"/>
            </a:endParaRPr>
          </a:p>
        </p:txBody>
      </p:sp>
      <p:grpSp>
        <p:nvGrpSpPr>
          <p:cNvPr id="12" name="组合 11"/>
          <p:cNvGrpSpPr/>
          <p:nvPr userDrawn="1">
            <p:custDataLst>
              <p:tags r:id="rId3"/>
            </p:custDataLst>
          </p:nvPr>
        </p:nvGrpSpPr>
        <p:grpSpPr>
          <a:xfrm>
            <a:off x="2612970" y="1136663"/>
            <a:ext cx="831011" cy="954474"/>
            <a:chOff x="1086928" y="1871931"/>
            <a:chExt cx="503209" cy="577971"/>
          </a:xfrm>
        </p:grpSpPr>
        <p:sp>
          <p:nvSpPr>
            <p:cNvPr id="13" name="椭圆 12"/>
            <p:cNvSpPr/>
            <p:nvPr userDrawn="1">
              <p:custDataLst>
                <p:tags r:id="rId4"/>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4" name="椭圆 13"/>
            <p:cNvSpPr/>
            <p:nvPr userDrawn="1">
              <p:custDataLst>
                <p:tags r:id="rId5"/>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grpSp>
        <p:nvGrpSpPr>
          <p:cNvPr id="15" name="组合 14"/>
          <p:cNvGrpSpPr/>
          <p:nvPr userDrawn="1">
            <p:custDataLst>
              <p:tags r:id="rId6"/>
            </p:custDataLst>
          </p:nvPr>
        </p:nvGrpSpPr>
        <p:grpSpPr>
          <a:xfrm>
            <a:off x="10974843" y="6158451"/>
            <a:ext cx="474453" cy="544942"/>
            <a:chOff x="1086928" y="1871931"/>
            <a:chExt cx="503209" cy="577971"/>
          </a:xfrm>
        </p:grpSpPr>
        <p:sp>
          <p:nvSpPr>
            <p:cNvPr id="16" name="椭圆 15"/>
            <p:cNvSpPr/>
            <p:nvPr userDrawn="1">
              <p:custDataLst>
                <p:tags r:id="rId7"/>
              </p:custDataLst>
            </p:nvPr>
          </p:nvSpPr>
          <p:spPr>
            <a:xfrm>
              <a:off x="1086928" y="2001328"/>
              <a:ext cx="448574" cy="44857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7" name="椭圆 16"/>
            <p:cNvSpPr/>
            <p:nvPr userDrawn="1">
              <p:custDataLst>
                <p:tags r:id="rId8"/>
              </p:custDataLst>
            </p:nvPr>
          </p:nvSpPr>
          <p:spPr>
            <a:xfrm>
              <a:off x="1222076" y="1871931"/>
              <a:ext cx="368061" cy="36806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Grp="1"/>
          </p:cNvSpPr>
          <p:nvPr>
            <p:ph type="title" hasCustomPrompt="1"/>
            <p:custDataLst>
              <p:tags r:id="rId9"/>
            </p:custDataLst>
          </p:nvPr>
        </p:nvSpPr>
        <p:spPr>
          <a:xfrm>
            <a:off x="3611298" y="1871013"/>
            <a:ext cx="6858000" cy="2386800"/>
          </a:xfrm>
        </p:spPr>
        <p:txBody>
          <a:bodyPr anchor="b"/>
          <a:lstStyle>
            <a:lvl1pPr algn="ctr">
              <a:defRPr sz="5200" baseline="0">
                <a:solidFill>
                  <a:schemeClr val="tx1"/>
                </a:solidFill>
                <a:latin typeface="Arial" panose="020B0604020202020204" pitchFamily="34" charset="0"/>
                <a:ea typeface="微软雅黑" panose="020B0503020204020204" pitchFamily="34" charset="-122"/>
              </a:defRPr>
            </a:lvl1pPr>
          </a:lstStyle>
          <a:p>
            <a:r>
              <a:rPr lang="zh-CN" altLang="en-US" dirty="0"/>
              <a:t>单击此处编辑标题</a:t>
            </a:r>
            <a:endParaRPr lang="zh-CN" altLang="en-US" dirty="0"/>
          </a:p>
        </p:txBody>
      </p:sp>
      <p:sp>
        <p:nvSpPr>
          <p:cNvPr id="3" name="日期占位符 2"/>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1"/>
            </p:custDataLst>
          </p:nvPr>
        </p:nvSpPr>
        <p:spPr/>
        <p:txBody>
          <a:bodyPr/>
          <a:lstStyle/>
          <a:p>
            <a:endParaRPr lang="zh-CN" altLang="en-US" dirty="0"/>
          </a:p>
        </p:txBody>
      </p:sp>
      <p:sp>
        <p:nvSpPr>
          <p:cNvPr id="5" name="灯片编号占位符 4"/>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3"/>
            </p:custDataLst>
          </p:nvPr>
        </p:nvSpPr>
        <p:spPr>
          <a:xfrm>
            <a:off x="3611008" y="4394613"/>
            <a:ext cx="6858000" cy="1656000"/>
          </a:xfrm>
        </p:spPr>
        <p:txBody>
          <a:bodyPr/>
          <a:lstStyle>
            <a:lvl1pPr algn="ctr">
              <a:defRPr baseline="0">
                <a:solidFill>
                  <a:schemeClr val="tx1"/>
                </a:solidFill>
                <a:latin typeface="Arial" panose="020B0604020202020204" pitchFamily="34" charset="0"/>
                <a:ea typeface="微软雅黑" panose="020B0503020204020204" pitchFamily="3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11" name="燕尾形 10"/>
          <p:cNvSpPr/>
          <p:nvPr userDrawn="1"/>
        </p:nvSpPr>
        <p:spPr>
          <a:xfrm>
            <a:off x="11598655" y="478876"/>
            <a:ext cx="248668" cy="241576"/>
          </a:xfrm>
          <a:prstGeom prst="chevron">
            <a:avLst/>
          </a:prstGeom>
          <a:solidFill>
            <a:schemeClr val="accent1"/>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2" name="燕尾形 11"/>
          <p:cNvSpPr/>
          <p:nvPr userDrawn="1"/>
        </p:nvSpPr>
        <p:spPr>
          <a:xfrm>
            <a:off x="12064907" y="478876"/>
            <a:ext cx="248668" cy="241576"/>
          </a:xfrm>
          <a:prstGeom prst="chevron">
            <a:avLst/>
          </a:prstGeom>
          <a:solidFill>
            <a:schemeClr val="accent3"/>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3" name="燕尾形 12"/>
          <p:cNvSpPr/>
          <p:nvPr userDrawn="1"/>
        </p:nvSpPr>
        <p:spPr>
          <a:xfrm>
            <a:off x="12531160" y="478876"/>
            <a:ext cx="248668" cy="241576"/>
          </a:xfrm>
          <a:prstGeom prst="chevron">
            <a:avLst/>
          </a:prstGeom>
          <a:solidFill>
            <a:schemeClr val="accent4"/>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4" name="燕尾形 13"/>
          <p:cNvSpPr/>
          <p:nvPr userDrawn="1"/>
        </p:nvSpPr>
        <p:spPr>
          <a:xfrm>
            <a:off x="12997411" y="478876"/>
            <a:ext cx="248668" cy="241576"/>
          </a:xfrm>
          <a:prstGeom prst="chevron">
            <a:avLst/>
          </a:prstGeom>
          <a:solidFill>
            <a:schemeClr val="accent1"/>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5" name="燕尾形 14"/>
          <p:cNvSpPr/>
          <p:nvPr userDrawn="1"/>
        </p:nvSpPr>
        <p:spPr>
          <a:xfrm>
            <a:off x="13463664" y="478876"/>
            <a:ext cx="248668" cy="241576"/>
          </a:xfrm>
          <a:prstGeom prst="chevron">
            <a:avLst/>
          </a:prstGeom>
          <a:solidFill>
            <a:schemeClr val="accent2"/>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20" name="标题 1"/>
          <p:cNvSpPr>
            <a:spLocks noGrp="1"/>
          </p:cNvSpPr>
          <p:nvPr>
            <p:ph type="title"/>
          </p:nvPr>
        </p:nvSpPr>
        <p:spPr>
          <a:xfrm>
            <a:off x="923793" y="504428"/>
            <a:ext cx="9000000" cy="576064"/>
          </a:xfrm>
        </p:spPr>
        <p:txBody>
          <a:bodyPr vert="horz" wrap="none" lIns="123444" tIns="61722" rIns="123444" bIns="61722" rtlCol="0" anchor="ctr">
            <a:noAutofit/>
          </a:bodyPr>
          <a:lstStyle>
            <a:lvl1pPr>
              <a:defRPr lang="zh-CN" altLang="en-US" sz="3200" spc="500" baseline="0">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0" lvl="0" algn="l"/>
            <a:r>
              <a:rPr lang="zh-CN" altLang="en-US" dirty="0"/>
              <a:t>单击此处编辑母版标题样式</a:t>
            </a:r>
            <a:endParaRPr lang="zh-CN" altLang="en-US" dirty="0"/>
          </a:p>
        </p:txBody>
      </p:sp>
      <p:sp>
        <p:nvSpPr>
          <p:cNvPr id="3" name="矩形 2"/>
          <p:cNvSpPr/>
          <p:nvPr userDrawn="1"/>
        </p:nvSpPr>
        <p:spPr>
          <a:xfrm>
            <a:off x="0" y="432420"/>
            <a:ext cx="488628"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nvSpPr>
        <p:spPr>
          <a:xfrm>
            <a:off x="528711" y="432420"/>
            <a:ext cx="177500" cy="72008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
        <p:nvSpPr>
          <p:cNvPr id="11" name="燕尾形 10"/>
          <p:cNvSpPr/>
          <p:nvPr userDrawn="1"/>
        </p:nvSpPr>
        <p:spPr>
          <a:xfrm>
            <a:off x="11598655" y="478876"/>
            <a:ext cx="248668" cy="241576"/>
          </a:xfrm>
          <a:prstGeom prst="chevron">
            <a:avLst/>
          </a:prstGeom>
          <a:solidFill>
            <a:srgbClr val="C00000"/>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2" name="燕尾形 11"/>
          <p:cNvSpPr/>
          <p:nvPr userDrawn="1"/>
        </p:nvSpPr>
        <p:spPr>
          <a:xfrm>
            <a:off x="12064907" y="478876"/>
            <a:ext cx="248668" cy="241576"/>
          </a:xfrm>
          <a:prstGeom prst="chevron">
            <a:avLst/>
          </a:prstGeom>
          <a:solidFill>
            <a:srgbClr val="C00000"/>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3" name="燕尾形 12"/>
          <p:cNvSpPr/>
          <p:nvPr userDrawn="1"/>
        </p:nvSpPr>
        <p:spPr>
          <a:xfrm>
            <a:off x="12531160" y="478876"/>
            <a:ext cx="248668" cy="241576"/>
          </a:xfrm>
          <a:prstGeom prst="chevron">
            <a:avLst/>
          </a:prstGeom>
          <a:solidFill>
            <a:srgbClr val="C00000"/>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4" name="燕尾形 13"/>
          <p:cNvSpPr/>
          <p:nvPr userDrawn="1"/>
        </p:nvSpPr>
        <p:spPr>
          <a:xfrm>
            <a:off x="12997411" y="478876"/>
            <a:ext cx="248668" cy="241576"/>
          </a:xfrm>
          <a:prstGeom prst="chevron">
            <a:avLst/>
          </a:prstGeom>
          <a:solidFill>
            <a:srgbClr val="C00000"/>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15" name="燕尾形 14"/>
          <p:cNvSpPr/>
          <p:nvPr userDrawn="1"/>
        </p:nvSpPr>
        <p:spPr>
          <a:xfrm>
            <a:off x="13463664" y="478876"/>
            <a:ext cx="248668" cy="241576"/>
          </a:xfrm>
          <a:prstGeom prst="chevron">
            <a:avLst/>
          </a:prstGeom>
          <a:solidFill>
            <a:srgbClr val="C00000"/>
          </a:solidFill>
          <a:ln w="12700">
            <a:noFill/>
          </a:ln>
          <a:effectLst>
            <a:outerShdw blurRad="457200" dist="3048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sz="2470"/>
          </a:p>
        </p:txBody>
      </p:sp>
      <p:sp>
        <p:nvSpPr>
          <p:cNvPr id="20" name="标题 1"/>
          <p:cNvSpPr>
            <a:spLocks noGrp="1"/>
          </p:cNvSpPr>
          <p:nvPr>
            <p:ph type="title"/>
          </p:nvPr>
        </p:nvSpPr>
        <p:spPr>
          <a:xfrm>
            <a:off x="923793" y="504428"/>
            <a:ext cx="9000000" cy="576064"/>
          </a:xfrm>
        </p:spPr>
        <p:txBody>
          <a:bodyPr vert="horz" wrap="none" lIns="123444" tIns="61722" rIns="123444" bIns="61722" rtlCol="0" anchor="ctr">
            <a:noAutofit/>
          </a:bodyPr>
          <a:lstStyle>
            <a:lvl1pPr>
              <a:defRPr lang="zh-CN" altLang="en-US" sz="3200" spc="500" baseline="0">
                <a:solidFill>
                  <a:schemeClr val="tx1">
                    <a:lumMod val="65000"/>
                    <a:lumOff val="35000"/>
                  </a:schemeClr>
                </a:solidFill>
                <a:latin typeface="微软雅黑" panose="020B0503020204020204" pitchFamily="34" charset="-122"/>
                <a:ea typeface="微软雅黑" panose="020B0503020204020204" pitchFamily="34" charset="-122"/>
              </a:defRPr>
            </a:lvl1pPr>
          </a:lstStyle>
          <a:p>
            <a:pPr marL="0" lvl="0" algn="l"/>
            <a:r>
              <a:rPr lang="zh-CN" altLang="en-US" dirty="0"/>
              <a:t>单击此处编辑母版标题样式</a:t>
            </a:r>
            <a:endParaRPr lang="zh-CN" altLang="en-US" dirty="0"/>
          </a:p>
        </p:txBody>
      </p:sp>
      <p:sp>
        <p:nvSpPr>
          <p:cNvPr id="3" name="矩形 2"/>
          <p:cNvSpPr/>
          <p:nvPr userDrawn="1"/>
        </p:nvSpPr>
        <p:spPr>
          <a:xfrm>
            <a:off x="0" y="432420"/>
            <a:ext cx="488628" cy="72008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nvSpPr>
        <p:spPr>
          <a:xfrm>
            <a:off x="528711" y="432420"/>
            <a:ext cx="177500" cy="72008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dirty="0">
              <a:latin typeface="Times New Roman" panose="02020603050405020304" charset="0"/>
              <a:ea typeface="宋体" panose="02010600030101010101" pitchFamily="2" charset="-122"/>
            </a:endParaRPr>
          </a:p>
        </p:txBody>
      </p:sp>
      <p:sp>
        <p:nvSpPr>
          <p:cNvPr id="3" name="页脚占位符 2"/>
          <p:cNvSpPr>
            <a:spLocks noGrp="1"/>
          </p:cNvSpPr>
          <p:nvPr>
            <p:ph type="ftr" sz="quarter" idx="11"/>
          </p:nvPr>
        </p:nvSpPr>
        <p:spPr/>
        <p:txBody>
          <a:bodyPr/>
          <a:lstStyle/>
          <a:p>
            <a:pPr lvl="0"/>
            <a:endParaRPr lang="zh-CN" altLang="en-US" dirty="0">
              <a:latin typeface="Times New Roman" panose="02020603050405020304" charset="0"/>
              <a:ea typeface="宋体" panose="02010600030101010101" pitchFamily="2" charset="-122"/>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dirty="0">
                <a:latin typeface="Times New Roman" panose="02020603050405020304" charset="0"/>
                <a:ea typeface="宋体" panose="02010600030101010101" pitchFamily="2" charset="-122"/>
              </a:rPr>
            </a:fld>
            <a:endParaRPr lang="zh-CN" altLang="en-US" dirty="0">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3074" name="Rectangle 2"/>
          <p:cNvSpPr>
            <a:spLocks noGrp="1" noChangeArrowheads="1"/>
          </p:cNvSpPr>
          <p:nvPr>
            <p:ph type="ctrTitle"/>
            <p:custDataLst>
              <p:tags r:id="rId2"/>
            </p:custDataLst>
          </p:nvPr>
        </p:nvSpPr>
        <p:spPr>
          <a:xfrm>
            <a:off x="4493299" y="4437414"/>
            <a:ext cx="5919437" cy="893763"/>
          </a:xfrm>
        </p:spPr>
        <p:txBody>
          <a:bodyPr/>
          <a:lstStyle>
            <a:lvl1pPr algn="l">
              <a:defRPr sz="3235" b="1" baseline="0">
                <a:solidFill>
                  <a:schemeClr val="bg1"/>
                </a:solidFill>
              </a:defRPr>
            </a:lvl1pPr>
          </a:lstStyle>
          <a:p>
            <a:pPr lvl="0"/>
            <a:r>
              <a:rPr lang="zh-CN" altLang="en-US" noProof="0" dirty="0"/>
              <a:t>单击此处编辑母版标题样式</a:t>
            </a:r>
            <a:endParaRPr lang="zh-CN" altLang="en-US" noProof="0" dirty="0"/>
          </a:p>
        </p:txBody>
      </p:sp>
      <p:sp>
        <p:nvSpPr>
          <p:cNvPr id="3075" name="Rectangle 3"/>
          <p:cNvSpPr>
            <a:spLocks noGrp="1" noChangeArrowheads="1"/>
          </p:cNvSpPr>
          <p:nvPr>
            <p:ph type="subTitle" idx="1"/>
            <p:custDataLst>
              <p:tags r:id="rId3"/>
            </p:custDataLst>
          </p:nvPr>
        </p:nvSpPr>
        <p:spPr>
          <a:xfrm>
            <a:off x="4490598" y="5402146"/>
            <a:ext cx="5924324" cy="530224"/>
          </a:xfrm>
        </p:spPr>
        <p:txBody>
          <a:bodyPr/>
          <a:lstStyle>
            <a:lvl1pPr marL="0" indent="0" algn="l">
              <a:buFontTx/>
              <a:buNone/>
              <a:defRPr baseline="0">
                <a:solidFill>
                  <a:schemeClr val="bg1"/>
                </a:solidFill>
              </a:defRPr>
            </a:lvl1pPr>
          </a:lstStyle>
          <a:p>
            <a:pPr lvl="0"/>
            <a:r>
              <a:rPr lang="zh-CN" altLang="en-US" noProof="0" dirty="0"/>
              <a:t>单击此处编辑母版副标题样式</a:t>
            </a:r>
            <a:endParaRPr lang="zh-CN" altLang="en-US" noProof="0" dirty="0"/>
          </a:p>
        </p:txBody>
      </p:sp>
      <p:sp>
        <p:nvSpPr>
          <p:cNvPr id="27" name="Rectangle 4"/>
          <p:cNvSpPr>
            <a:spLocks noGrp="1" noChangeArrowheads="1"/>
          </p:cNvSpPr>
          <p:nvPr>
            <p:ph type="dt" sz="half" idx="10"/>
            <p:custDataLst>
              <p:tags r:id="rId4"/>
            </p:custDataLst>
          </p:nvPr>
        </p:nvSpPr>
        <p:spPr/>
        <p:txBody>
          <a:bodyPr/>
          <a:lstStyle>
            <a:lvl1pPr>
              <a:defRPr baseline="0" smtClean="0"/>
            </a:lvl1pPr>
          </a:lstStyle>
          <a:p>
            <a:endParaRPr lang="en-US" altLang="zh-CN"/>
          </a:p>
        </p:txBody>
      </p:sp>
      <p:sp>
        <p:nvSpPr>
          <p:cNvPr id="28" name="Rectangle 5"/>
          <p:cNvSpPr>
            <a:spLocks noGrp="1" noChangeArrowheads="1"/>
          </p:cNvSpPr>
          <p:nvPr>
            <p:ph type="ftr" sz="quarter" idx="11"/>
            <p:custDataLst>
              <p:tags r:id="rId5"/>
            </p:custDataLst>
          </p:nvPr>
        </p:nvSpPr>
        <p:spPr/>
        <p:txBody>
          <a:bodyPr/>
          <a:lstStyle>
            <a:lvl1pPr>
              <a:defRPr baseline="0" smtClean="0"/>
            </a:lvl1pPr>
          </a:lstStyle>
          <a:p>
            <a:endParaRPr lang="en-US" altLang="zh-CN"/>
          </a:p>
        </p:txBody>
      </p:sp>
      <p:sp>
        <p:nvSpPr>
          <p:cNvPr id="29" name="Rectangle 6"/>
          <p:cNvSpPr>
            <a:spLocks noGrp="1" noChangeArrowheads="1"/>
          </p:cNvSpPr>
          <p:nvPr>
            <p:ph type="sldNum" sz="quarter" idx="12"/>
            <p:custDataLst>
              <p:tags r:id="rId6"/>
            </p:custDataLst>
          </p:nvPr>
        </p:nvSpPr>
        <p:spPr/>
        <p:txBody>
          <a:bodyPr/>
          <a:lstStyle>
            <a:lvl1pPr>
              <a:defRPr baseline="0" smtClean="0"/>
            </a:lvl1pPr>
          </a:lstStyle>
          <a:p>
            <a:fld id="{87E4BE33-EC1D-4BDB-8015-45DF6AF7B3DB}" type="slidenum">
              <a:rPr lang="en-US" altLang="zh-CN" smtClean="0"/>
            </a:fld>
            <a:endParaRPr lang="en-US" altLang="zh-CN"/>
          </a:p>
        </p:txBody>
      </p:sp>
      <p:pic>
        <p:nvPicPr>
          <p:cNvPr id="30" name="Picture 3" descr="D:\TDDOWNLOAD\win8风格图标\PNG\Communications\Blue\MB_0018_note1.png"/>
          <p:cNvPicPr>
            <a:picLocks noChangeAspect="1" noChangeArrowheads="1"/>
          </p:cNvPicPr>
          <p:nvPr>
            <p:custDataLst>
              <p:tags r:id="rId7"/>
            </p:custDataLst>
          </p:nvPr>
        </p:nvPicPr>
        <p:blipFill>
          <a:blip r:embed="rId8"/>
          <a:srcRect/>
          <a:stretch>
            <a:fillRect/>
          </a:stretch>
        </p:blipFill>
        <p:spPr bwMode="auto">
          <a:xfrm>
            <a:off x="8904438" y="2885173"/>
            <a:ext cx="920511" cy="920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6" descr="C:\Users\iamisis\Desktop\MetroStation_2.0_XiaZaiBa\metrostation_by_yankoa-d312tty\PNG\Others\Blue\MB_0001_pin.png"/>
          <p:cNvPicPr>
            <a:picLocks noChangeAspect="1" noChangeArrowheads="1"/>
          </p:cNvPicPr>
          <p:nvPr>
            <p:custDataLst>
              <p:tags r:id="rId9"/>
            </p:custDataLst>
          </p:nvPr>
        </p:nvPicPr>
        <p:blipFill>
          <a:blip r:embed="rId10"/>
          <a:srcRect/>
          <a:stretch>
            <a:fillRect/>
          </a:stretch>
        </p:blipFill>
        <p:spPr bwMode="auto">
          <a:xfrm>
            <a:off x="4257448" y="2864536"/>
            <a:ext cx="933207"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8" descr="C:\Users\iamisis\Desktop\MetroStation_2.0_XiaZaiBa\metrostation_by_yankoa-d312tty\PNG\Network\Blue\MB_0036_search.png"/>
          <p:cNvPicPr>
            <a:picLocks noChangeAspect="1" noChangeArrowheads="1"/>
          </p:cNvPicPr>
          <p:nvPr>
            <p:custDataLst>
              <p:tags r:id="rId11"/>
            </p:custDataLst>
          </p:nvPr>
        </p:nvPicPr>
        <p:blipFill>
          <a:blip r:embed="rId12"/>
          <a:srcRect/>
          <a:stretch>
            <a:fillRect/>
          </a:stretch>
        </p:blipFill>
        <p:spPr bwMode="auto">
          <a:xfrm>
            <a:off x="5190654" y="2885173"/>
            <a:ext cx="917336" cy="91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7" descr="C:\Users\iamisis\Desktop\MetroStation_2.0_XiaZaiBa\metrostation_by_yankoa-d312tty\PNG\Suites\Blue\MB_0029_programs.png"/>
          <p:cNvPicPr>
            <a:picLocks noChangeAspect="1" noChangeArrowheads="1"/>
          </p:cNvPicPr>
          <p:nvPr>
            <p:custDataLst>
              <p:tags r:id="rId13"/>
            </p:custDataLst>
          </p:nvPr>
        </p:nvPicPr>
        <p:blipFill>
          <a:blip r:embed="rId14"/>
          <a:srcRect/>
          <a:stretch>
            <a:fillRect/>
          </a:stretch>
        </p:blipFill>
        <p:spPr bwMode="auto">
          <a:xfrm>
            <a:off x="6107991" y="2864536"/>
            <a:ext cx="931620"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4" descr="C:\Users\iamisis\Desktop\MetroStation_2.0_XiaZaiBa\metrostation_by_yankoa-d312tty\PNG\Media\Blue\MB_0018_viewer.png"/>
          <p:cNvPicPr>
            <a:picLocks noChangeAspect="1" noChangeArrowheads="1"/>
          </p:cNvPicPr>
          <p:nvPr>
            <p:custDataLst>
              <p:tags r:id="rId15"/>
            </p:custDataLst>
          </p:nvPr>
        </p:nvPicPr>
        <p:blipFill>
          <a:blip r:embed="rId16"/>
          <a:srcRect/>
          <a:stretch>
            <a:fillRect/>
          </a:stretch>
        </p:blipFill>
        <p:spPr bwMode="auto">
          <a:xfrm>
            <a:off x="7039611" y="2864536"/>
            <a:ext cx="931620"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9" descr="C:\Users\iamisis\Desktop\MetroStation_2.0_XiaZaiBa\metrostation_by_yankoa-d312tty\PNG\Navigation\blue\MB_0014_world1.png"/>
          <p:cNvPicPr>
            <a:picLocks noChangeAspect="1" noChangeArrowheads="1"/>
          </p:cNvPicPr>
          <p:nvPr>
            <p:custDataLst>
              <p:tags r:id="rId17"/>
            </p:custDataLst>
          </p:nvPr>
        </p:nvPicPr>
        <p:blipFill>
          <a:blip r:embed="rId18"/>
          <a:srcRect/>
          <a:stretch>
            <a:fillRect/>
          </a:stretch>
        </p:blipFill>
        <p:spPr bwMode="auto">
          <a:xfrm>
            <a:off x="7971231" y="2875648"/>
            <a:ext cx="933207"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2" descr="PPECLOGO-eff-0-1"/>
          <p:cNvPicPr>
            <a:picLocks noChangeAspect="1" noChangeArrowheads="1"/>
          </p:cNvPicPr>
          <p:nvPr>
            <p:custDataLst>
              <p:tags r:id="rId19"/>
            </p:custDataLst>
          </p:nvPr>
        </p:nvPicPr>
        <p:blipFill>
          <a:blip r:embed="rId20"/>
          <a:srcRect/>
          <a:stretch>
            <a:fillRect/>
          </a:stretch>
        </p:blipFill>
        <p:spPr bwMode="auto">
          <a:xfrm>
            <a:off x="4849430" y="5422901"/>
            <a:ext cx="834808"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3" descr="PPECLOGO-eff-0-2"/>
          <p:cNvPicPr>
            <a:picLocks noChangeAspect="1" noChangeArrowheads="1"/>
          </p:cNvPicPr>
          <p:nvPr>
            <p:custDataLst>
              <p:tags r:id="rId21"/>
            </p:custDataLst>
          </p:nvPr>
        </p:nvPicPr>
        <p:blipFill>
          <a:blip r:embed="rId22"/>
          <a:srcRect/>
          <a:stretch>
            <a:fillRect/>
          </a:stretch>
        </p:blipFill>
        <p:spPr bwMode="auto">
          <a:xfrm>
            <a:off x="8312454" y="5397502"/>
            <a:ext cx="77291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5" descr="PPECLOGO-eff-0-1"/>
          <p:cNvPicPr>
            <a:picLocks noChangeAspect="1" noChangeArrowheads="1"/>
          </p:cNvPicPr>
          <p:nvPr>
            <p:custDataLst>
              <p:tags r:id="rId23"/>
            </p:custDataLst>
          </p:nvPr>
        </p:nvPicPr>
        <p:blipFill>
          <a:blip r:embed="rId24"/>
          <a:srcRect/>
          <a:stretch>
            <a:fillRect/>
          </a:stretch>
        </p:blipFill>
        <p:spPr bwMode="auto">
          <a:xfrm>
            <a:off x="5103364" y="5980114"/>
            <a:ext cx="412643" cy="249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6" descr="PPECLOGO-eff-0-1"/>
          <p:cNvPicPr>
            <a:picLocks noChangeAspect="1" noChangeArrowheads="1"/>
          </p:cNvPicPr>
          <p:nvPr>
            <p:custDataLst>
              <p:tags r:id="rId25"/>
            </p:custDataLst>
          </p:nvPr>
        </p:nvPicPr>
        <p:blipFill>
          <a:blip r:embed="rId26"/>
          <a:srcRect/>
          <a:stretch>
            <a:fillRect/>
          </a:stretch>
        </p:blipFill>
        <p:spPr bwMode="auto">
          <a:xfrm>
            <a:off x="7391944" y="5434014"/>
            <a:ext cx="315831"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Picture 7" descr="PPECLOGO-eff-0-1"/>
          <p:cNvPicPr>
            <a:picLocks noChangeAspect="1" noChangeArrowheads="1"/>
          </p:cNvPicPr>
          <p:nvPr>
            <p:custDataLst>
              <p:tags r:id="rId27"/>
            </p:custDataLst>
          </p:nvPr>
        </p:nvPicPr>
        <p:blipFill>
          <a:blip r:embed="rId28"/>
          <a:srcRect/>
          <a:stretch>
            <a:fillRect/>
          </a:stretch>
        </p:blipFill>
        <p:spPr bwMode="auto">
          <a:xfrm>
            <a:off x="6023875" y="6021390"/>
            <a:ext cx="155535" cy="9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8" descr="PPECLOGO-eff-0-2"/>
          <p:cNvPicPr>
            <a:picLocks noChangeAspect="1" noChangeArrowheads="1"/>
          </p:cNvPicPr>
          <p:nvPr>
            <p:custDataLst>
              <p:tags r:id="rId29"/>
            </p:custDataLst>
          </p:nvPr>
        </p:nvPicPr>
        <p:blipFill>
          <a:blip r:embed="rId22"/>
          <a:srcRect/>
          <a:stretch>
            <a:fillRect/>
          </a:stretch>
        </p:blipFill>
        <p:spPr bwMode="auto">
          <a:xfrm>
            <a:off x="5741373" y="5226052"/>
            <a:ext cx="77291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Picture 9" descr="PPECLOGO-eff-5-4"/>
          <p:cNvPicPr>
            <a:picLocks noChangeAspect="1" noChangeArrowheads="1"/>
          </p:cNvPicPr>
          <p:nvPr>
            <p:custDataLst>
              <p:tags r:id="rId30"/>
            </p:custDataLst>
          </p:nvPr>
        </p:nvPicPr>
        <p:blipFill>
          <a:blip r:embed="rId31"/>
          <a:srcRect/>
          <a:stretch>
            <a:fillRect/>
          </a:stretch>
        </p:blipFill>
        <p:spPr bwMode="auto">
          <a:xfrm>
            <a:off x="4154287" y="5624514"/>
            <a:ext cx="116333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 name="Picture 10" descr="PPECLOGO-eff-5-2"/>
          <p:cNvPicPr>
            <a:picLocks noChangeAspect="1" noChangeArrowheads="1"/>
          </p:cNvPicPr>
          <p:nvPr>
            <p:custDataLst>
              <p:tags r:id="rId32"/>
            </p:custDataLst>
          </p:nvPr>
        </p:nvPicPr>
        <p:blipFill>
          <a:blip r:embed="rId33"/>
          <a:srcRect/>
          <a:stretch>
            <a:fillRect/>
          </a:stretch>
        </p:blipFill>
        <p:spPr bwMode="auto">
          <a:xfrm>
            <a:off x="5817554" y="5743577"/>
            <a:ext cx="1444249"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11" descr="PPECLOGO-eff-5-4"/>
          <p:cNvPicPr>
            <a:picLocks noChangeAspect="1" noChangeArrowheads="1"/>
          </p:cNvPicPr>
          <p:nvPr>
            <p:custDataLst>
              <p:tags r:id="rId34"/>
            </p:custDataLst>
          </p:nvPr>
        </p:nvPicPr>
        <p:blipFill>
          <a:blip r:embed="rId35"/>
          <a:srcRect/>
          <a:stretch>
            <a:fillRect/>
          </a:stretch>
        </p:blipFill>
        <p:spPr bwMode="auto">
          <a:xfrm>
            <a:off x="9369454" y="5321303"/>
            <a:ext cx="879247"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Picture 12" descr="PPECLOGO-eff-0-1"/>
          <p:cNvPicPr>
            <a:picLocks noChangeAspect="1" noChangeArrowheads="1"/>
          </p:cNvPicPr>
          <p:nvPr>
            <p:custDataLst>
              <p:tags r:id="rId36"/>
            </p:custDataLst>
          </p:nvPr>
        </p:nvPicPr>
        <p:blipFill>
          <a:blip r:embed="rId37"/>
          <a:srcRect/>
          <a:stretch>
            <a:fillRect/>
          </a:stretch>
        </p:blipFill>
        <p:spPr bwMode="auto">
          <a:xfrm>
            <a:off x="7839502" y="5888038"/>
            <a:ext cx="411056" cy="247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Picture 13" descr="PPECLOGO-eff-0-1"/>
          <p:cNvPicPr>
            <a:picLocks noChangeAspect="1" noChangeArrowheads="1"/>
          </p:cNvPicPr>
          <p:nvPr>
            <p:custDataLst>
              <p:tags r:id="rId38"/>
            </p:custDataLst>
          </p:nvPr>
        </p:nvPicPr>
        <p:blipFill>
          <a:blip r:embed="rId37"/>
          <a:srcRect/>
          <a:stretch>
            <a:fillRect/>
          </a:stretch>
        </p:blipFill>
        <p:spPr bwMode="auto">
          <a:xfrm>
            <a:off x="10445498" y="5094288"/>
            <a:ext cx="411056" cy="247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Picture 14" descr="PPECLOGO-eff2-1-2"/>
          <p:cNvPicPr>
            <a:picLocks noChangeAspect="1" noChangeArrowheads="1"/>
          </p:cNvPicPr>
          <p:nvPr>
            <p:custDataLst>
              <p:tags r:id="rId39"/>
            </p:custDataLst>
          </p:nvPr>
        </p:nvPicPr>
        <p:blipFill>
          <a:blip r:embed="rId40">
            <a:extLst>
              <a:ext uri="{28A0092B-C50C-407E-A947-70E740481C1C}">
                <a14:useLocalDpi xmlns:a14="http://schemas.microsoft.com/office/drawing/2010/main" val="0"/>
              </a:ext>
            </a:extLst>
          </a:blip>
          <a:srcRect/>
          <a:stretch>
            <a:fillRect/>
          </a:stretch>
        </p:blipFill>
        <p:spPr bwMode="auto">
          <a:xfrm>
            <a:off x="3225843" y="5383214"/>
            <a:ext cx="1336327"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Picture 15" descr="PPECLOGO-eff2-1-3"/>
          <p:cNvPicPr>
            <a:picLocks noChangeAspect="1" noChangeArrowheads="1"/>
          </p:cNvPicPr>
          <p:nvPr>
            <p:custDataLst>
              <p:tags r:id="rId41"/>
            </p:custDataLst>
          </p:nvPr>
        </p:nvPicPr>
        <p:blipFill>
          <a:blip r:embed="rId42"/>
          <a:srcRect/>
          <a:stretch>
            <a:fillRect/>
          </a:stretch>
        </p:blipFill>
        <p:spPr bwMode="auto">
          <a:xfrm>
            <a:off x="4722464" y="5334001"/>
            <a:ext cx="344399"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Picture 16" descr="PPECLOGO-eff2-1-4"/>
          <p:cNvPicPr>
            <a:picLocks noChangeAspect="1" noChangeArrowheads="1"/>
          </p:cNvPicPr>
          <p:nvPr>
            <p:custDataLst>
              <p:tags r:id="rId43"/>
            </p:custDataLst>
          </p:nvPr>
        </p:nvPicPr>
        <p:blipFill>
          <a:blip r:embed="rId44"/>
          <a:srcRect/>
          <a:stretch>
            <a:fillRect/>
          </a:stretch>
        </p:blipFill>
        <p:spPr bwMode="auto">
          <a:xfrm>
            <a:off x="8293409" y="5699127"/>
            <a:ext cx="55389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Picture 17" descr="PPECLOGO-eff2-1-3"/>
          <p:cNvPicPr>
            <a:picLocks noChangeAspect="1" noChangeArrowheads="1"/>
          </p:cNvPicPr>
          <p:nvPr>
            <p:custDataLst>
              <p:tags r:id="rId45"/>
            </p:custDataLst>
          </p:nvPr>
        </p:nvPicPr>
        <p:blipFill>
          <a:blip r:embed="rId46"/>
          <a:srcRect/>
          <a:stretch>
            <a:fillRect/>
          </a:stretch>
        </p:blipFill>
        <p:spPr bwMode="auto">
          <a:xfrm>
            <a:off x="8858412" y="5437188"/>
            <a:ext cx="284089"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 name="Picture 18" descr="PPECLOGO-eff2-1-3"/>
          <p:cNvPicPr>
            <a:picLocks noChangeAspect="1" noChangeArrowheads="1"/>
          </p:cNvPicPr>
          <p:nvPr>
            <p:custDataLst>
              <p:tags r:id="rId47"/>
            </p:custDataLst>
          </p:nvPr>
        </p:nvPicPr>
        <p:blipFill>
          <a:blip r:embed="rId48"/>
          <a:srcRect/>
          <a:stretch>
            <a:fillRect/>
          </a:stretch>
        </p:blipFill>
        <p:spPr bwMode="auto">
          <a:xfrm>
            <a:off x="9258357" y="5775327"/>
            <a:ext cx="222192"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baseline="0">
                <a:solidFill>
                  <a:schemeClr val="accent1">
                    <a:lumMod val="75000"/>
                  </a:schemeClr>
                </a:solidFill>
              </a:defRPr>
            </a:lvl1pPr>
          </a:lstStyle>
          <a:p>
            <a:r>
              <a:rPr lang="zh-CN" altLang="en-US"/>
              <a:t>单击此处编辑母版标题样式</a:t>
            </a:r>
            <a:endParaRPr lang="zh-CN" altLang="en-US"/>
          </a:p>
        </p:txBody>
      </p:sp>
      <p:sp>
        <p:nvSpPr>
          <p:cNvPr id="3" name="内容占位符 2"/>
          <p:cNvSpPr>
            <a:spLocks noGrp="1"/>
          </p:cNvSpPr>
          <p:nvPr>
            <p:ph idx="1"/>
            <p:custDataLst>
              <p:tags r:id="rId3"/>
            </p:custDataLst>
          </p:nvPr>
        </p:nvSpPr>
        <p:spPr/>
        <p:txBody>
          <a:bodyPr/>
          <a:lstStyle>
            <a:lvl1pPr>
              <a:defRPr sz="2770" baseline="0">
                <a:solidFill>
                  <a:srgbClr val="000000"/>
                </a:solidFill>
              </a:defRPr>
            </a:lvl1pPr>
            <a:lvl2pPr>
              <a:defRPr sz="1735" baseline="0"/>
            </a:lvl2p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4" name="Rectangle 4"/>
          <p:cNvSpPr>
            <a:spLocks noGrp="1" noChangeArrowheads="1"/>
          </p:cNvSpPr>
          <p:nvPr>
            <p:ph type="dt" sz="half" idx="10"/>
            <p:custDataLst>
              <p:tags r:id="rId4"/>
            </p:custDataLst>
          </p:nvPr>
        </p:nvSpPr>
        <p:spPr/>
        <p:txBody>
          <a:bodyPr/>
          <a:lstStyle>
            <a:lvl1pPr>
              <a:defRPr baseline="0"/>
            </a:lvl1pPr>
          </a:lstStyle>
          <a:p>
            <a:fld id="{13D0CE79-49FB-443D-BEF8-6B709DE8FD0C}" type="datetimeFigureOut">
              <a:rPr lang="zh-CN" altLang="en-US" smtClean="0"/>
            </a:fld>
            <a:endParaRPr lang="zh-CN" altLang="en-US"/>
          </a:p>
        </p:txBody>
      </p:sp>
      <p:sp>
        <p:nvSpPr>
          <p:cNvPr id="5" name="Rectangle 5"/>
          <p:cNvSpPr>
            <a:spLocks noGrp="1" noChangeArrowheads="1"/>
          </p:cNvSpPr>
          <p:nvPr>
            <p:ph type="ftr" sz="quarter" idx="11"/>
            <p:custDataLst>
              <p:tags r:id="rId5"/>
            </p:custDataLst>
          </p:nvPr>
        </p:nvSpPr>
        <p:spPr/>
        <p:txBody>
          <a:bodyPr/>
          <a:lstStyle>
            <a:lvl1pPr>
              <a:defRPr baseline="0"/>
            </a:lvl1pPr>
          </a:lstStyle>
          <a:p>
            <a:endParaRPr lang="zh-CN" altLang="en-US" dirty="0"/>
          </a:p>
        </p:txBody>
      </p:sp>
      <p:sp>
        <p:nvSpPr>
          <p:cNvPr id="6" name="Rectangle 6"/>
          <p:cNvSpPr>
            <a:spLocks noGrp="1" noChangeArrowheads="1"/>
          </p:cNvSpPr>
          <p:nvPr>
            <p:ph type="sldNum" sz="quarter" idx="12"/>
            <p:custDataLst>
              <p:tags r:id="rId6"/>
            </p:custDataLst>
          </p:nvPr>
        </p:nvSpPr>
        <p:spPr/>
        <p:txBody>
          <a:bodyPr/>
          <a:lstStyle>
            <a:lvl1pPr>
              <a:defRPr baseline="0"/>
            </a:lvl1pPr>
          </a:lstStyle>
          <a:p>
            <a:fld id="{EF906490-237C-474C-BA2E-D98840BC1F8F}"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8" name="MH_Title"/>
          <p:cNvSpPr>
            <a:spLocks noChangeArrowheads="1"/>
          </p:cNvSpPr>
          <p:nvPr>
            <p:custDataLst>
              <p:tags r:id="rId2"/>
            </p:custDataLst>
          </p:nvPr>
        </p:nvSpPr>
        <p:spPr bwMode="auto">
          <a:xfrm>
            <a:off x="4059856" y="3491036"/>
            <a:ext cx="5962684" cy="753867"/>
          </a:xfrm>
          <a:prstGeom prst="hexagon">
            <a:avLst>
              <a:gd name="adj" fmla="val 28232"/>
              <a:gd name="vf" fmla="val 115470"/>
            </a:avLst>
          </a:prstGeom>
          <a:solidFill>
            <a:schemeClr val="accent1"/>
          </a:solidFill>
          <a:ln w="57150" cmpd="sng">
            <a:solidFill>
              <a:srgbClr val="FFFFFF"/>
            </a:solidFill>
            <a:miter lim="800000"/>
          </a:ln>
        </p:spPr>
        <p:txBody>
          <a:bodyPr lIns="503869" tIns="0" rIns="0" bIns="35991" anchor="ctr">
            <a:normAutofit/>
          </a:bodyPr>
          <a:lstStyle>
            <a:lvl1pPr>
              <a:defRPr>
                <a:solidFill>
                  <a:schemeClr val="tx1"/>
                </a:solidFill>
                <a:latin typeface="Calibri" panose="020F0502020204030204" charset="0"/>
                <a:ea typeface="幼圆" panose="02010509060101010101" pitchFamily="49" charset="-122"/>
              </a:defRPr>
            </a:lvl1pPr>
            <a:lvl2pPr marL="742950" indent="-285750">
              <a:defRPr>
                <a:solidFill>
                  <a:schemeClr val="tx1"/>
                </a:solidFill>
                <a:latin typeface="Calibri" panose="020F0502020204030204" charset="0"/>
                <a:ea typeface="幼圆" panose="02010509060101010101" pitchFamily="49" charset="-122"/>
              </a:defRPr>
            </a:lvl2pPr>
            <a:lvl3pPr marL="1143000" indent="-228600">
              <a:defRPr>
                <a:solidFill>
                  <a:schemeClr val="tx1"/>
                </a:solidFill>
                <a:latin typeface="Calibri" panose="020F0502020204030204" charset="0"/>
                <a:ea typeface="幼圆" panose="02010509060101010101" pitchFamily="49" charset="-122"/>
              </a:defRPr>
            </a:lvl3pPr>
            <a:lvl4pPr marL="1600200" indent="-228600">
              <a:defRPr>
                <a:solidFill>
                  <a:schemeClr val="tx1"/>
                </a:solidFill>
                <a:latin typeface="Calibri" panose="020F0502020204030204" charset="0"/>
                <a:ea typeface="幼圆" panose="02010509060101010101" pitchFamily="49" charset="-122"/>
              </a:defRPr>
            </a:lvl4pPr>
            <a:lvl5pPr marL="2057400" indent="-228600">
              <a:defRPr>
                <a:solidFill>
                  <a:schemeClr val="tx1"/>
                </a:solidFill>
                <a:latin typeface="Calibri" panose="020F050202020403020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9pPr>
          </a:lstStyle>
          <a:p>
            <a:pPr algn="ctr"/>
            <a:endParaRPr lang="zh-CN" altLang="en-US" sz="2800" b="1" dirty="0">
              <a:solidFill>
                <a:srgbClr val="FFFFFF"/>
              </a:solidFill>
              <a:latin typeface="+mj-lt"/>
              <a:ea typeface="+mj-ea"/>
              <a:cs typeface="+mj-cs"/>
            </a:endParaRPr>
          </a:p>
        </p:txBody>
      </p:sp>
      <p:sp>
        <p:nvSpPr>
          <p:cNvPr id="3" name="文本占位符 2"/>
          <p:cNvSpPr>
            <a:spLocks noGrp="1"/>
          </p:cNvSpPr>
          <p:nvPr>
            <p:ph type="body" idx="1"/>
            <p:custDataLst>
              <p:tags r:id="rId3"/>
            </p:custDataLst>
          </p:nvPr>
        </p:nvSpPr>
        <p:spPr>
          <a:xfrm>
            <a:off x="5225844" y="4316426"/>
            <a:ext cx="5148102" cy="1485220"/>
          </a:xfrm>
        </p:spPr>
        <p:txBody>
          <a:bodyPr/>
          <a:lstStyle>
            <a:lvl1pPr marL="0" indent="0">
              <a:buNone/>
              <a:defRPr sz="2310"/>
            </a:lvl1pPr>
            <a:lvl2pPr marL="396240" indent="0">
              <a:buNone/>
              <a:defRPr sz="1735"/>
            </a:lvl2pPr>
            <a:lvl3pPr marL="792480" indent="0">
              <a:buNone/>
              <a:defRPr sz="1560"/>
            </a:lvl3pPr>
            <a:lvl4pPr marL="1187450" indent="0">
              <a:buNone/>
              <a:defRPr sz="1385"/>
            </a:lvl4pPr>
            <a:lvl5pPr marL="1583690" indent="0">
              <a:buNone/>
              <a:defRPr sz="1385"/>
            </a:lvl5pPr>
            <a:lvl6pPr marL="1979930" indent="0">
              <a:buNone/>
              <a:defRPr sz="1385"/>
            </a:lvl6pPr>
            <a:lvl7pPr marL="2375535" indent="0">
              <a:buNone/>
              <a:defRPr sz="1385"/>
            </a:lvl7pPr>
            <a:lvl8pPr marL="2771775" indent="0">
              <a:buNone/>
              <a:defRPr sz="1385"/>
            </a:lvl8pPr>
            <a:lvl9pPr marL="3168015" indent="0">
              <a:buNone/>
              <a:defRPr sz="1385"/>
            </a:lvl9pPr>
          </a:lstStyle>
          <a:p>
            <a:pPr lvl="0"/>
            <a:r>
              <a:rPr lang="zh-CN" altLang="en-US" dirty="0"/>
              <a:t>单击此处编辑母版文本样式</a:t>
            </a:r>
            <a:endParaRPr lang="zh-CN" altLang="en-US" dirty="0"/>
          </a:p>
        </p:txBody>
      </p:sp>
      <p:sp>
        <p:nvSpPr>
          <p:cNvPr id="5" name="日期占位符 3"/>
          <p:cNvSpPr>
            <a:spLocks noGrp="1"/>
          </p:cNvSpPr>
          <p:nvPr>
            <p:ph type="dt" sz="half" idx="10"/>
            <p:custDataLst>
              <p:tags r:id="rId4"/>
            </p:custDataLst>
          </p:nvPr>
        </p:nvSpPr>
        <p:spPr/>
        <p:txBody>
          <a:bodyPr/>
          <a:lstStyle>
            <a:lvl1pPr>
              <a:defRPr smtClean="0"/>
            </a:lvl1pPr>
          </a:lstStyle>
          <a:p>
            <a:fld id="{13D0CE79-49FB-443D-BEF8-6B709DE8FD0C}" type="datetimeFigureOut">
              <a:rPr lang="zh-CN" altLang="en-US" smtClean="0"/>
            </a:fld>
            <a:endParaRPr lang="zh-CN" altLang="en-US"/>
          </a:p>
        </p:txBody>
      </p:sp>
      <p:sp>
        <p:nvSpPr>
          <p:cNvPr id="6" name="页脚占位符 4"/>
          <p:cNvSpPr>
            <a:spLocks noGrp="1"/>
          </p:cNvSpPr>
          <p:nvPr>
            <p:ph type="ftr" sz="quarter" idx="11"/>
            <p:custDataLst>
              <p:tags r:id="rId5"/>
            </p:custDataLst>
          </p:nvPr>
        </p:nvSpPr>
        <p:spPr/>
        <p:txBody>
          <a:bodyPr/>
          <a:lstStyle>
            <a:lvl1pPr>
              <a:defRPr smtClean="0"/>
            </a:lvl1pPr>
          </a:lstStyle>
          <a:p>
            <a:endParaRPr lang="zh-CN" altLang="en-US"/>
          </a:p>
        </p:txBody>
      </p:sp>
      <p:sp>
        <p:nvSpPr>
          <p:cNvPr id="7" name="灯片编号占位符 5"/>
          <p:cNvSpPr>
            <a:spLocks noGrp="1"/>
          </p:cNvSpPr>
          <p:nvPr>
            <p:ph type="sldNum" sz="quarter" idx="12"/>
            <p:custDataLst>
              <p:tags r:id="rId6"/>
            </p:custDataLst>
          </p:nvPr>
        </p:nvSpPr>
        <p:spPr/>
        <p:txBody>
          <a:bodyPr/>
          <a:lstStyle>
            <a:lvl1pPr>
              <a:defRPr smtClean="0"/>
            </a:lvl1pPr>
          </a:lstStyle>
          <a:p>
            <a:fld id="{EF906490-237C-474C-BA2E-D98840BC1F8F}" type="slidenum">
              <a:rPr lang="zh-CN" altLang="en-US" smtClean="0"/>
            </a:fld>
            <a:endParaRPr lang="zh-CN" altLang="en-US"/>
          </a:p>
        </p:txBody>
      </p:sp>
      <p:sp>
        <p:nvSpPr>
          <p:cNvPr id="2" name="标题 1"/>
          <p:cNvSpPr>
            <a:spLocks noGrp="1"/>
          </p:cNvSpPr>
          <p:nvPr>
            <p:ph type="title" hasCustomPrompt="1"/>
            <p:custDataLst>
              <p:tags r:id="rId7"/>
            </p:custDataLst>
          </p:nvPr>
        </p:nvSpPr>
        <p:spPr>
          <a:xfrm>
            <a:off x="5225844" y="3491036"/>
            <a:ext cx="4583954" cy="738090"/>
          </a:xfrm>
        </p:spPr>
        <p:txBody>
          <a:bodyPr anchor="ctr" anchorCtr="0">
            <a:normAutofit/>
          </a:bodyPr>
          <a:lstStyle>
            <a:lvl1pPr>
              <a:defRPr sz="4620">
                <a:solidFill>
                  <a:schemeClr val="bg1"/>
                </a:solidFill>
              </a:defRPr>
            </a:lvl1pPr>
          </a:lstStyle>
          <a:p>
            <a:r>
              <a:rPr lang="zh-CN" altLang="en-US" dirty="0"/>
              <a:t>编辑标题</a:t>
            </a:r>
            <a:endParaRPr lang="zh-CN" altLang="en-US" dirty="0"/>
          </a:p>
        </p:txBody>
      </p:sp>
      <p:sp>
        <p:nvSpPr>
          <p:cNvPr id="9" name="MH_Number"/>
          <p:cNvSpPr/>
          <p:nvPr>
            <p:custDataLst>
              <p:tags r:id="rId8"/>
            </p:custDataLst>
          </p:nvPr>
        </p:nvSpPr>
        <p:spPr bwMode="auto">
          <a:xfrm>
            <a:off x="4187356" y="3476847"/>
            <a:ext cx="910988" cy="752279"/>
          </a:xfrm>
          <a:custGeom>
            <a:avLst/>
            <a:gdLst>
              <a:gd name="T0" fmla="*/ 227806 w 373220"/>
              <a:gd name="T1" fmla="*/ 0 h 323217"/>
              <a:gd name="T2" fmla="*/ 683419 w 373220"/>
              <a:gd name="T3" fmla="*/ 0 h 323217"/>
              <a:gd name="T4" fmla="*/ 911225 w 373220"/>
              <a:gd name="T5" fmla="*/ 376239 h 323217"/>
              <a:gd name="T6" fmla="*/ 683419 w 373220"/>
              <a:gd name="T7" fmla="*/ 752475 h 323217"/>
              <a:gd name="T8" fmla="*/ 227809 w 373220"/>
              <a:gd name="T9" fmla="*/ 752473 h 323217"/>
              <a:gd name="T10" fmla="*/ 0 w 373220"/>
              <a:gd name="T11" fmla="*/ 376236 h 323217"/>
              <a:gd name="T12" fmla="*/ 227806 w 373220"/>
              <a:gd name="T13" fmla="*/ 0 h 323217"/>
              <a:gd name="T14" fmla="*/ 0 60000 65536"/>
              <a:gd name="T15" fmla="*/ 0 60000 65536"/>
              <a:gd name="T16" fmla="*/ 0 60000 65536"/>
              <a:gd name="T17" fmla="*/ 0 60000 65536"/>
              <a:gd name="T18" fmla="*/ 0 60000 65536"/>
              <a:gd name="T19" fmla="*/ 0 60000 65536"/>
              <a:gd name="T20" fmla="*/ 0 60000 65536"/>
              <a:gd name="T21" fmla="*/ 0 w 373220"/>
              <a:gd name="T22" fmla="*/ 0 h 323217"/>
              <a:gd name="T23" fmla="*/ 373220 w 373220"/>
              <a:gd name="T24" fmla="*/ 323217 h 3232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3220" h="323217">
                <a:moveTo>
                  <a:pt x="93305" y="0"/>
                </a:moveTo>
                <a:lnTo>
                  <a:pt x="279915" y="0"/>
                </a:lnTo>
                <a:lnTo>
                  <a:pt x="373220" y="161609"/>
                </a:lnTo>
                <a:lnTo>
                  <a:pt x="279915" y="323217"/>
                </a:lnTo>
                <a:lnTo>
                  <a:pt x="93306" y="323216"/>
                </a:lnTo>
                <a:lnTo>
                  <a:pt x="0" y="161608"/>
                </a:lnTo>
                <a:lnTo>
                  <a:pt x="93305" y="0"/>
                </a:lnTo>
                <a:close/>
              </a:path>
            </a:pathLst>
          </a:custGeom>
          <a:solidFill>
            <a:schemeClr val="accent1"/>
          </a:solidFill>
          <a:ln w="57150" cmpd="sng">
            <a:solidFill>
              <a:srgbClr val="FFFFFF"/>
            </a:solidFill>
            <a:miter lim="800000"/>
          </a:ln>
        </p:spPr>
        <p:txBody>
          <a:bodyPr lIns="0" tIns="0" rIns="179953" bIns="0" anchor="ctr">
            <a:normAutofit/>
          </a:bodyPr>
          <a:lstStyle>
            <a:lvl1pPr marL="142875">
              <a:defRPr>
                <a:solidFill>
                  <a:schemeClr val="tx1"/>
                </a:solidFill>
                <a:latin typeface="Calibri" panose="020F0502020204030204" charset="0"/>
                <a:ea typeface="幼圆" panose="02010509060101010101" pitchFamily="49" charset="-122"/>
              </a:defRPr>
            </a:lvl1pPr>
            <a:lvl2pPr marL="742950" indent="-285750">
              <a:defRPr>
                <a:solidFill>
                  <a:schemeClr val="tx1"/>
                </a:solidFill>
                <a:latin typeface="Calibri" panose="020F0502020204030204" charset="0"/>
                <a:ea typeface="幼圆" panose="02010509060101010101" pitchFamily="49" charset="-122"/>
              </a:defRPr>
            </a:lvl2pPr>
            <a:lvl3pPr marL="1143000" indent="-228600">
              <a:defRPr>
                <a:solidFill>
                  <a:schemeClr val="tx1"/>
                </a:solidFill>
                <a:latin typeface="Calibri" panose="020F0502020204030204" charset="0"/>
                <a:ea typeface="幼圆" panose="02010509060101010101" pitchFamily="49" charset="-122"/>
              </a:defRPr>
            </a:lvl3pPr>
            <a:lvl4pPr marL="1600200" indent="-228600">
              <a:defRPr>
                <a:solidFill>
                  <a:schemeClr val="tx1"/>
                </a:solidFill>
                <a:latin typeface="Calibri" panose="020F0502020204030204" charset="0"/>
                <a:ea typeface="幼圆" panose="02010509060101010101" pitchFamily="49" charset="-122"/>
              </a:defRPr>
            </a:lvl4pPr>
            <a:lvl5pPr marL="2057400" indent="-228600">
              <a:defRPr>
                <a:solidFill>
                  <a:schemeClr val="tx1"/>
                </a:solidFill>
                <a:latin typeface="Calibri" panose="020F050202020403020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9pPr>
          </a:lstStyle>
          <a:p>
            <a:pPr algn="ctr"/>
            <a:endParaRPr lang="zh-CN" altLang="en-US" sz="4000" b="1" i="1" dirty="0">
              <a:solidFill>
                <a:srgbClr val="FFFFFF"/>
              </a:solidFill>
              <a:latin typeface="+mn-lt"/>
              <a:ea typeface="+mn-ea"/>
            </a:endParaRPr>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lvl1pPr>
              <a:defRPr>
                <a:latin typeface="Arial" panose="020B0604020202020204" pitchFamily="34" charset="0"/>
                <a:ea typeface="黑体" panose="02010600030101010101" charset="-122"/>
              </a:defRPr>
            </a:lvl1pPr>
          </a:lstStyle>
          <a:p>
            <a:r>
              <a:rPr lang="zh-CN" altLang="en-US"/>
              <a:t>单击此处编辑母版标题样式</a:t>
            </a:r>
            <a:endParaRPr lang="zh-CN" altLang="en-US"/>
          </a:p>
        </p:txBody>
      </p:sp>
      <p:sp>
        <p:nvSpPr>
          <p:cNvPr id="3" name="内容占位符 2"/>
          <p:cNvSpPr>
            <a:spLocks noGrp="1"/>
          </p:cNvSpPr>
          <p:nvPr>
            <p:ph sz="half" idx="1"/>
            <p:custDataLst>
              <p:tags r:id="rId3"/>
            </p:custDataLst>
          </p:nvPr>
        </p:nvSpPr>
        <p:spPr>
          <a:xfrm>
            <a:off x="2938183" y="1725613"/>
            <a:ext cx="3959324" cy="4914900"/>
          </a:xfrm>
        </p:spPr>
        <p:txBody>
          <a:bodyPr/>
          <a:lstStyle>
            <a:lvl1pPr>
              <a:defRPr sz="2770">
                <a:solidFill>
                  <a:srgbClr val="000000"/>
                </a:solidFill>
                <a:latin typeface="Arial" panose="020B0604020202020204" pitchFamily="34" charset="0"/>
                <a:ea typeface="黑体" panose="02010600030101010101" charset="-122"/>
              </a:defRPr>
            </a:lvl1pPr>
            <a:lvl2pPr>
              <a:defRPr sz="1560">
                <a:solidFill>
                  <a:srgbClr val="227577"/>
                </a:solidFill>
                <a:latin typeface="Arial" panose="020B0604020202020204" pitchFamily="34" charset="0"/>
                <a:ea typeface="黑体" panose="02010600030101010101" charset="-122"/>
              </a:defRPr>
            </a:lvl2pPr>
            <a:lvl3pPr>
              <a:defRPr sz="2310">
                <a:solidFill>
                  <a:srgbClr val="000000"/>
                </a:solidFill>
                <a:latin typeface="Arial" panose="020B0604020202020204" pitchFamily="34" charset="0"/>
                <a:ea typeface="黑体" panose="02010600030101010101" charset="-122"/>
              </a:defRPr>
            </a:lvl3pPr>
            <a:lvl4pPr>
              <a:defRPr sz="2080">
                <a:solidFill>
                  <a:srgbClr val="000000"/>
                </a:solidFill>
                <a:latin typeface="Arial" panose="020B0604020202020204" pitchFamily="34" charset="0"/>
                <a:ea typeface="黑体" panose="02010600030101010101" charset="-122"/>
              </a:defRPr>
            </a:lvl4pPr>
            <a:lvl5pPr>
              <a:defRPr sz="2080">
                <a:solidFill>
                  <a:srgbClr val="000000"/>
                </a:solidFill>
                <a:latin typeface="Arial" panose="020B0604020202020204" pitchFamily="34" charset="0"/>
                <a:ea typeface="黑体" panose="02010600030101010101" charset="-122"/>
              </a:defRPr>
            </a:lvl5pPr>
            <a:lvl6pPr>
              <a:defRPr sz="2080">
                <a:solidFill>
                  <a:srgbClr val="000000"/>
                </a:solidFill>
              </a:defRPr>
            </a:lvl6p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4" name="内容占位符 3"/>
          <p:cNvSpPr>
            <a:spLocks noGrp="1"/>
          </p:cNvSpPr>
          <p:nvPr>
            <p:ph sz="half" idx="2"/>
            <p:custDataLst>
              <p:tags r:id="rId4"/>
            </p:custDataLst>
          </p:nvPr>
        </p:nvSpPr>
        <p:spPr>
          <a:xfrm>
            <a:off x="7204944" y="1725613"/>
            <a:ext cx="3963077" cy="4914900"/>
          </a:xfrm>
        </p:spPr>
        <p:txBody>
          <a:bodyPr/>
          <a:lstStyle>
            <a:lvl1pPr>
              <a:defRPr sz="2770">
                <a:solidFill>
                  <a:srgbClr val="000000"/>
                </a:solidFill>
                <a:latin typeface="Arial" panose="020B0604020202020204" pitchFamily="34" charset="0"/>
                <a:ea typeface="黑体" panose="02010600030101010101" charset="-122"/>
              </a:defRPr>
            </a:lvl1pPr>
            <a:lvl2pPr>
              <a:defRPr sz="1560">
                <a:solidFill>
                  <a:srgbClr val="227577"/>
                </a:solidFill>
                <a:latin typeface="Arial" panose="020B0604020202020204" pitchFamily="34" charset="0"/>
                <a:ea typeface="黑体" panose="02010600030101010101" charset="-122"/>
              </a:defRPr>
            </a:lvl2pPr>
            <a:lvl3pPr>
              <a:defRPr sz="2310">
                <a:solidFill>
                  <a:srgbClr val="000000"/>
                </a:solidFill>
                <a:latin typeface="Arial" panose="020B0604020202020204" pitchFamily="34" charset="0"/>
                <a:ea typeface="黑体" panose="02010600030101010101" charset="-122"/>
              </a:defRPr>
            </a:lvl3pPr>
            <a:lvl4pPr>
              <a:defRPr sz="2080">
                <a:solidFill>
                  <a:srgbClr val="000000"/>
                </a:solidFill>
                <a:latin typeface="Arial" panose="020B0604020202020204" pitchFamily="34" charset="0"/>
                <a:ea typeface="黑体" panose="02010600030101010101" charset="-122"/>
              </a:defRPr>
            </a:lvl4pPr>
            <a:lvl5pPr>
              <a:defRPr sz="2080">
                <a:solidFill>
                  <a:srgbClr val="000000"/>
                </a:solidFill>
                <a:latin typeface="Arial" panose="020B0604020202020204" pitchFamily="34" charset="0"/>
                <a:ea typeface="黑体" panose="02010600030101010101" charset="-122"/>
              </a:defRPr>
            </a:lvl5pPr>
            <a:lvl6pPr>
              <a:defRPr sz="2080">
                <a:solidFill>
                  <a:srgbClr val="000000"/>
                </a:solidFill>
              </a:defRPr>
            </a:lvl6pPr>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8" name="日期占位符 7"/>
          <p:cNvSpPr>
            <a:spLocks noGrp="1"/>
          </p:cNvSpPr>
          <p:nvPr>
            <p:ph type="dt" sz="half" idx="10"/>
            <p:custDataLst>
              <p:tags r:id="rId5"/>
            </p:custDataLst>
          </p:nvPr>
        </p:nvSpPr>
        <p:spPr/>
        <p:txBody>
          <a:bodyPr/>
          <a:lstStyle/>
          <a:p>
            <a:fld id="{13D0CE79-49FB-443D-BEF8-6B709DE8FD0C}" type="datetimeFigureOut">
              <a:rPr lang="zh-CN" altLang="en-US" smtClean="0"/>
            </a:fld>
            <a:endParaRPr lang="zh-CN" altLang="en-US"/>
          </a:p>
        </p:txBody>
      </p:sp>
      <p:sp>
        <p:nvSpPr>
          <p:cNvPr id="9" name="页脚占位符 8"/>
          <p:cNvSpPr>
            <a:spLocks noGrp="1"/>
          </p:cNvSpPr>
          <p:nvPr>
            <p:ph type="ftr" sz="quarter" idx="11"/>
            <p:custDataLst>
              <p:tags r:id="rId6"/>
            </p:custDataLst>
          </p:nvPr>
        </p:nvSpPr>
        <p:spPr/>
        <p:txBody>
          <a:bodyPr/>
          <a:lstStyle/>
          <a:p>
            <a:endParaRPr lang="zh-CN" altLang="en-US"/>
          </a:p>
        </p:txBody>
      </p:sp>
      <p:sp>
        <p:nvSpPr>
          <p:cNvPr id="10" name="灯片编号占位符 9"/>
          <p:cNvSpPr>
            <a:spLocks noGrp="1"/>
          </p:cNvSpPr>
          <p:nvPr>
            <p:ph type="sldNum" sz="quarter" idx="12"/>
            <p:custDataLst>
              <p:tags r:id="rId7"/>
            </p:custDataLst>
          </p:nvPr>
        </p:nvSpPr>
        <p:spPr/>
        <p:txBody>
          <a:bodyPr/>
          <a:lstStyle/>
          <a:p>
            <a:fld id="{EF906490-237C-474C-BA2E-D98840BC1F8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9"/>
    </mc:Choice>
    <mc:Fallback>
      <p:transition/>
    </mc:Fallback>
  </mc:AlternateContent>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slideLayout" Target="../slideLayouts/slideLayout13.xml"/><Relationship Id="rId7" Type="http://schemas.openxmlformats.org/officeDocument/2006/relationships/slideLayout" Target="../slideLayouts/slideLayout12.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3" Type="http://schemas.openxmlformats.org/officeDocument/2006/relationships/slideLayout" Target="../slideLayouts/slideLayout8.xml"/><Relationship Id="rId27" Type="http://schemas.openxmlformats.org/officeDocument/2006/relationships/theme" Target="../theme/theme2.xml"/><Relationship Id="rId26" Type="http://schemas.openxmlformats.org/officeDocument/2006/relationships/tags" Target="../tags/tag173.xml"/><Relationship Id="rId25" Type="http://schemas.openxmlformats.org/officeDocument/2006/relationships/tags" Target="../tags/tag172.xml"/><Relationship Id="rId24" Type="http://schemas.openxmlformats.org/officeDocument/2006/relationships/tags" Target="../tags/tag171.xml"/><Relationship Id="rId23" Type="http://schemas.openxmlformats.org/officeDocument/2006/relationships/tags" Target="../tags/tag170.xml"/><Relationship Id="rId22" Type="http://schemas.openxmlformats.org/officeDocument/2006/relationships/tags" Target="../tags/tag169.xml"/><Relationship Id="rId21" Type="http://schemas.openxmlformats.org/officeDocument/2006/relationships/tags" Target="../tags/tag168.xml"/><Relationship Id="rId20" Type="http://schemas.openxmlformats.org/officeDocument/2006/relationships/tags" Target="../tags/tag167.xml"/><Relationship Id="rId2" Type="http://schemas.openxmlformats.org/officeDocument/2006/relationships/slideLayout" Target="../slideLayouts/slideLayout7.xml"/><Relationship Id="rId19" Type="http://schemas.openxmlformats.org/officeDocument/2006/relationships/tags" Target="../tags/tag166.xml"/><Relationship Id="rId18" Type="http://schemas.openxmlformats.org/officeDocument/2006/relationships/slideLayout" Target="../slideLayouts/slideLayout23.xml"/><Relationship Id="rId17" Type="http://schemas.openxmlformats.org/officeDocument/2006/relationships/slideLayout" Target="../slideLayouts/slideLayout22.xml"/><Relationship Id="rId16" Type="http://schemas.openxmlformats.org/officeDocument/2006/relationships/slideLayout" Target="../slideLayouts/slideLayout21.xml"/><Relationship Id="rId15" Type="http://schemas.openxmlformats.org/officeDocument/2006/relationships/slideLayout" Target="../slideLayouts/slideLayout20.xml"/><Relationship Id="rId14" Type="http://schemas.openxmlformats.org/officeDocument/2006/relationships/slideLayout" Target="../slideLayouts/slideLayout19.xml"/><Relationship Id="rId13" Type="http://schemas.openxmlformats.org/officeDocument/2006/relationships/slideLayout" Target="../slideLayouts/slideLayout18.xml"/><Relationship Id="rId12" Type="http://schemas.openxmlformats.org/officeDocument/2006/relationships/slideLayout" Target="../slideLayouts/slideLayout17.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00B0F0">
                <a:alpha val="56000"/>
              </a:srgbClr>
            </a:gs>
            <a:gs pos="83000">
              <a:schemeClr val="bg1">
                <a:lumMod val="95000"/>
                <a:alpha val="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704136" y="317233"/>
            <a:ext cx="12674442" cy="1320271"/>
          </a:xfrm>
          <a:prstGeom prst="rect">
            <a:avLst/>
          </a:prstGeom>
        </p:spPr>
        <p:txBody>
          <a:bodyPr vert="horz" lIns="123444" tIns="61722" rIns="123444" bIns="61722"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704136" y="1848380"/>
            <a:ext cx="12674442" cy="5227906"/>
          </a:xfrm>
          <a:prstGeom prst="rect">
            <a:avLst/>
          </a:prstGeom>
        </p:spPr>
        <p:txBody>
          <a:bodyPr vert="horz" lIns="123444" tIns="61722" rIns="123444" bIns="61722"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704136" y="7342174"/>
            <a:ext cx="3285967" cy="421753"/>
          </a:xfrm>
          <a:prstGeom prst="rect">
            <a:avLst/>
          </a:prstGeom>
        </p:spPr>
        <p:txBody>
          <a:bodyPr vert="horz" lIns="123444" tIns="61722" rIns="123444" bIns="61722" rtlCol="0" anchor="ctr"/>
          <a:lstStyle>
            <a:lvl1pPr algn="l">
              <a:defRPr sz="1645">
                <a:solidFill>
                  <a:schemeClr val="tx1">
                    <a:tint val="75000"/>
                  </a:schemeClr>
                </a:solidFill>
              </a:defRPr>
            </a:lvl1pPr>
          </a:lstStyle>
          <a:p>
            <a:fld id="{32ECB4F7-CDA6-4D6A-8231-574AF9D11862}" type="datetimeFigureOut">
              <a:rPr lang="zh-CN" altLang="en-US" smtClean="0"/>
            </a:fld>
            <a:endParaRPr lang="zh-CN" altLang="en-US"/>
          </a:p>
        </p:txBody>
      </p:sp>
      <p:sp>
        <p:nvSpPr>
          <p:cNvPr id="5" name="页脚占位符 4"/>
          <p:cNvSpPr>
            <a:spLocks noGrp="1"/>
          </p:cNvSpPr>
          <p:nvPr>
            <p:ph type="ftr" sz="quarter" idx="3"/>
          </p:nvPr>
        </p:nvSpPr>
        <p:spPr>
          <a:xfrm>
            <a:off x="4811595" y="7342174"/>
            <a:ext cx="4459525" cy="421753"/>
          </a:xfrm>
          <a:prstGeom prst="rect">
            <a:avLst/>
          </a:prstGeom>
        </p:spPr>
        <p:txBody>
          <a:bodyPr vert="horz" lIns="123444" tIns="61722" rIns="123444" bIns="61722" rtlCol="0" anchor="ctr"/>
          <a:lstStyle>
            <a:lvl1pPr algn="ctr">
              <a:defRPr sz="164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0092611" y="7342174"/>
            <a:ext cx="3285967" cy="421753"/>
          </a:xfrm>
          <a:prstGeom prst="rect">
            <a:avLst/>
          </a:prstGeom>
        </p:spPr>
        <p:txBody>
          <a:bodyPr vert="horz" lIns="123444" tIns="61722" rIns="123444" bIns="61722" rtlCol="0" anchor="ctr"/>
          <a:lstStyle>
            <a:lvl1pPr algn="r">
              <a:defRPr sz="1645">
                <a:solidFill>
                  <a:schemeClr val="tx1">
                    <a:tint val="75000"/>
                  </a:schemeClr>
                </a:solidFill>
              </a:defRPr>
            </a:lvl1pPr>
          </a:lstStyle>
          <a:p>
            <a:fld id="{8460C981-4EE3-450C-BD26-AA72518E114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mc:AlternateContent xmlns:mc="http://schemas.openxmlformats.org/markup-compatibility/2006">
    <mc:Choice xmlns:p14="http://schemas.microsoft.com/office/powerpoint/2010/main" Requires="p14">
      <p:transition p14:dur="9"/>
    </mc:Choice>
    <mc:Fallback>
      <p:transition/>
    </mc:Fallback>
  </mc:AlternateContent>
  <p:timing>
    <p:tnLst>
      <p:par>
        <p:cTn id="1" dur="indefinite" restart="never" nodeType="tmRoot"/>
      </p:par>
    </p:tnLst>
  </p:timing>
  <p:txStyles>
    <p:titleStyle>
      <a:lvl1pPr algn="ctr" defTabSz="1270635" rtl="0" eaLnBrk="1" latinLnBrk="0" hangingPunct="1">
        <a:spcBef>
          <a:spcPct val="0"/>
        </a:spcBef>
        <a:buNone/>
        <a:defRPr sz="6075" kern="1200">
          <a:solidFill>
            <a:schemeClr val="tx1"/>
          </a:solidFill>
          <a:latin typeface="+mj-lt"/>
          <a:ea typeface="+mj-ea"/>
          <a:cs typeface="+mj-cs"/>
        </a:defRPr>
      </a:lvl1pPr>
    </p:titleStyle>
    <p:bodyStyle>
      <a:lvl1pPr marL="476250" indent="-476250" algn="l" defTabSz="1270635" rtl="0" eaLnBrk="1" latinLnBrk="0" hangingPunct="1">
        <a:spcBef>
          <a:spcPct val="20000"/>
        </a:spcBef>
        <a:buFont typeface="Arial" panose="020B0604020202020204" pitchFamily="34" charset="0"/>
        <a:buChar char="•"/>
        <a:defRPr sz="4425" kern="1200">
          <a:solidFill>
            <a:schemeClr val="tx1"/>
          </a:solidFill>
          <a:latin typeface="+mn-lt"/>
          <a:ea typeface="+mn-ea"/>
          <a:cs typeface="+mn-cs"/>
        </a:defRPr>
      </a:lvl1pPr>
      <a:lvl2pPr marL="1032510" indent="-396875" algn="l" defTabSz="1270635" rtl="0" eaLnBrk="1" latinLnBrk="0" hangingPunct="1">
        <a:spcBef>
          <a:spcPct val="20000"/>
        </a:spcBef>
        <a:buFont typeface="Arial" panose="020B0604020202020204" pitchFamily="34" charset="0"/>
        <a:buChar char="–"/>
        <a:defRPr sz="3910" kern="1200">
          <a:solidFill>
            <a:schemeClr val="tx1"/>
          </a:solidFill>
          <a:latin typeface="+mn-lt"/>
          <a:ea typeface="+mn-ea"/>
          <a:cs typeface="+mn-cs"/>
        </a:defRPr>
      </a:lvl2pPr>
      <a:lvl3pPr marL="1588135" indent="-317500" algn="l" defTabSz="1270635" rtl="0" eaLnBrk="1" latinLnBrk="0" hangingPunct="1">
        <a:spcBef>
          <a:spcPct val="20000"/>
        </a:spcBef>
        <a:buFont typeface="Arial" panose="020B0604020202020204" pitchFamily="34" charset="0"/>
        <a:buChar char="•"/>
        <a:defRPr sz="3295" kern="1200">
          <a:solidFill>
            <a:schemeClr val="tx1"/>
          </a:solidFill>
          <a:latin typeface="+mn-lt"/>
          <a:ea typeface="+mn-ea"/>
          <a:cs typeface="+mn-cs"/>
        </a:defRPr>
      </a:lvl3pPr>
      <a:lvl4pPr marL="2223770"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4pPr>
      <a:lvl5pPr marL="2859405"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5pPr>
      <a:lvl6pPr marL="3494405"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6pPr>
      <a:lvl7pPr marL="4130040"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7pPr>
      <a:lvl8pPr marL="4765040"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8pPr>
      <a:lvl9pPr marL="5400675" indent="-317500" algn="l" defTabSz="1270635" rtl="0" eaLnBrk="1" latinLnBrk="0" hangingPunct="1">
        <a:spcBef>
          <a:spcPct val="20000"/>
        </a:spcBef>
        <a:buFont typeface="Arial" panose="020B0604020202020204" pitchFamily="34" charset="0"/>
        <a:buChar char="•"/>
        <a:defRPr sz="2780" kern="1200">
          <a:solidFill>
            <a:schemeClr val="tx1"/>
          </a:solidFill>
          <a:latin typeface="+mn-lt"/>
          <a:ea typeface="+mn-ea"/>
          <a:cs typeface="+mn-cs"/>
        </a:defRPr>
      </a:lvl9pPr>
    </p:bodyStyle>
    <p:otherStyle>
      <a:defPPr>
        <a:defRPr lang="zh-CN"/>
      </a:defPPr>
      <a:lvl1pPr marL="0" algn="l" defTabSz="1270635" rtl="0" eaLnBrk="1" latinLnBrk="0" hangingPunct="1">
        <a:defRPr sz="2470" kern="1200">
          <a:solidFill>
            <a:schemeClr val="tx1"/>
          </a:solidFill>
          <a:latin typeface="+mn-lt"/>
          <a:ea typeface="+mn-ea"/>
          <a:cs typeface="+mn-cs"/>
        </a:defRPr>
      </a:lvl1pPr>
      <a:lvl2pPr marL="635635" algn="l" defTabSz="1270635" rtl="0" eaLnBrk="1" latinLnBrk="0" hangingPunct="1">
        <a:defRPr sz="2470" kern="1200">
          <a:solidFill>
            <a:schemeClr val="tx1"/>
          </a:solidFill>
          <a:latin typeface="+mn-lt"/>
          <a:ea typeface="+mn-ea"/>
          <a:cs typeface="+mn-cs"/>
        </a:defRPr>
      </a:lvl2pPr>
      <a:lvl3pPr marL="1270635" algn="l" defTabSz="1270635" rtl="0" eaLnBrk="1" latinLnBrk="0" hangingPunct="1">
        <a:defRPr sz="2470" kern="1200">
          <a:solidFill>
            <a:schemeClr val="tx1"/>
          </a:solidFill>
          <a:latin typeface="+mn-lt"/>
          <a:ea typeface="+mn-ea"/>
          <a:cs typeface="+mn-cs"/>
        </a:defRPr>
      </a:lvl3pPr>
      <a:lvl4pPr marL="1906270" algn="l" defTabSz="1270635" rtl="0" eaLnBrk="1" latinLnBrk="0" hangingPunct="1">
        <a:defRPr sz="2470" kern="1200">
          <a:solidFill>
            <a:schemeClr val="tx1"/>
          </a:solidFill>
          <a:latin typeface="+mn-lt"/>
          <a:ea typeface="+mn-ea"/>
          <a:cs typeface="+mn-cs"/>
        </a:defRPr>
      </a:lvl4pPr>
      <a:lvl5pPr marL="2541270" algn="l" defTabSz="1270635" rtl="0" eaLnBrk="1" latinLnBrk="0" hangingPunct="1">
        <a:defRPr sz="2470" kern="1200">
          <a:solidFill>
            <a:schemeClr val="tx1"/>
          </a:solidFill>
          <a:latin typeface="+mn-lt"/>
          <a:ea typeface="+mn-ea"/>
          <a:cs typeface="+mn-cs"/>
        </a:defRPr>
      </a:lvl5pPr>
      <a:lvl6pPr marL="3176905" algn="l" defTabSz="1270635" rtl="0" eaLnBrk="1" latinLnBrk="0" hangingPunct="1">
        <a:defRPr sz="2470" kern="1200">
          <a:solidFill>
            <a:schemeClr val="tx1"/>
          </a:solidFill>
          <a:latin typeface="+mn-lt"/>
          <a:ea typeface="+mn-ea"/>
          <a:cs typeface="+mn-cs"/>
        </a:defRPr>
      </a:lvl6pPr>
      <a:lvl7pPr marL="3811905" algn="l" defTabSz="1270635" rtl="0" eaLnBrk="1" latinLnBrk="0" hangingPunct="1">
        <a:defRPr sz="2470" kern="1200">
          <a:solidFill>
            <a:schemeClr val="tx1"/>
          </a:solidFill>
          <a:latin typeface="+mn-lt"/>
          <a:ea typeface="+mn-ea"/>
          <a:cs typeface="+mn-cs"/>
        </a:defRPr>
      </a:lvl7pPr>
      <a:lvl8pPr marL="4447540" algn="l" defTabSz="1270635" rtl="0" eaLnBrk="1" latinLnBrk="0" hangingPunct="1">
        <a:defRPr sz="2470" kern="1200">
          <a:solidFill>
            <a:schemeClr val="tx1"/>
          </a:solidFill>
          <a:latin typeface="+mn-lt"/>
          <a:ea typeface="+mn-ea"/>
          <a:cs typeface="+mn-cs"/>
        </a:defRPr>
      </a:lvl8pPr>
      <a:lvl9pPr marL="5083175" algn="l" defTabSz="1270635" rtl="0" eaLnBrk="1" latinLnBrk="0" hangingPunct="1">
        <a:defRPr sz="247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0">
          <a:gsLst>
            <a:gs pos="0">
              <a:srgbClr val="00B0F0">
                <a:alpha val="56000"/>
              </a:srgbClr>
            </a:gs>
            <a:gs pos="83000">
              <a:schemeClr val="bg1">
                <a:lumMod val="95000"/>
                <a:alpha val="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custDataLst>
              <p:tags r:id="rId19"/>
            </p:custDataLst>
          </p:nvPr>
        </p:nvSpPr>
        <p:spPr bwMode="auto">
          <a:xfrm>
            <a:off x="2938183" y="684213"/>
            <a:ext cx="8229838" cy="684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lstStyle/>
          <a:p>
            <a:pPr lvl="0"/>
            <a:r>
              <a:rPr lang="zh-CN" altLang="en-US" dirty="0"/>
              <a:t>单击此处编辑母版标题样式</a:t>
            </a:r>
            <a:endParaRPr lang="zh-CN" altLang="en-US" dirty="0"/>
          </a:p>
        </p:txBody>
      </p:sp>
      <p:sp>
        <p:nvSpPr>
          <p:cNvPr id="1028" name="Rectangle 3"/>
          <p:cNvSpPr>
            <a:spLocks noGrp="1" noChangeArrowheads="1"/>
          </p:cNvSpPr>
          <p:nvPr>
            <p:ph type="body" idx="1"/>
            <p:custDataLst>
              <p:tags r:id="rId20"/>
            </p:custDataLst>
          </p:nvPr>
        </p:nvSpPr>
        <p:spPr bwMode="auto">
          <a:xfrm>
            <a:off x="2938183" y="1657351"/>
            <a:ext cx="8229838" cy="507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p>
            <a:pPr lvl="0"/>
            <a:r>
              <a:rPr lang="zh-CN" altLang="en-US" dirty="0"/>
              <a:t>单击此处编辑母版文本样式</a:t>
            </a:r>
            <a:endParaRPr lang="zh-CN" altLang="en-US" dirty="0"/>
          </a:p>
          <a:p>
            <a:pPr lvl="2"/>
            <a:r>
              <a:rPr lang="zh-CN" altLang="en-US" dirty="0"/>
              <a:t>第二级</a:t>
            </a:r>
            <a:endParaRPr lang="zh-CN" altLang="en-US" dirty="0"/>
          </a:p>
          <a:p>
            <a:pPr lvl="3"/>
            <a:r>
              <a:rPr lang="zh-CN" altLang="en-US" dirty="0"/>
              <a:t>第三级</a:t>
            </a:r>
            <a:endParaRPr lang="zh-CN" altLang="en-US" dirty="0"/>
          </a:p>
          <a:p>
            <a:pPr lvl="4"/>
            <a:r>
              <a:rPr lang="zh-CN" altLang="en-US" dirty="0"/>
              <a:t>第四级</a:t>
            </a:r>
            <a:endParaRPr lang="zh-CN" altLang="en-US" dirty="0"/>
          </a:p>
          <a:p>
            <a:pPr lvl="5"/>
            <a:r>
              <a:rPr lang="zh-CN" altLang="en-US" dirty="0"/>
              <a:t>第五级</a:t>
            </a:r>
            <a:endParaRPr lang="zh-CN" altLang="en-US" dirty="0"/>
          </a:p>
        </p:txBody>
      </p:sp>
      <p:sp>
        <p:nvSpPr>
          <p:cNvPr id="2" name="Rectangle 4"/>
          <p:cNvSpPr>
            <a:spLocks noGrp="1" noChangeArrowheads="1"/>
          </p:cNvSpPr>
          <p:nvPr>
            <p:ph type="dt" sz="half" idx="2"/>
            <p:custDataLst>
              <p:tags r:id="rId21"/>
            </p:custDataLst>
          </p:nvPr>
        </p:nvSpPr>
        <p:spPr bwMode="auto">
          <a:xfrm>
            <a:off x="2926280" y="6919913"/>
            <a:ext cx="2134235" cy="422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eaLnBrk="1" hangingPunct="1">
              <a:defRPr sz="1615" baseline="0" smtClean="0">
                <a:solidFill>
                  <a:schemeClr val="bg1"/>
                </a:solidFill>
                <a:latin typeface="Arial" panose="020B0604020202020204" pitchFamily="34" charset="0"/>
                <a:ea typeface="黑体" panose="02010600030101010101" charset="-122"/>
              </a:defRPr>
            </a:lvl1pPr>
          </a:lstStyle>
          <a:p>
            <a:fld id="{13D0CE79-49FB-443D-BEF8-6B709DE8FD0C}" type="datetimeFigureOut">
              <a:rPr lang="zh-CN" altLang="en-US" smtClean="0"/>
            </a:fld>
            <a:endParaRPr lang="zh-CN" altLang="en-US"/>
          </a:p>
        </p:txBody>
      </p:sp>
      <p:sp>
        <p:nvSpPr>
          <p:cNvPr id="1029" name="Rectangle 5"/>
          <p:cNvSpPr>
            <a:spLocks noGrp="1" noChangeArrowheads="1"/>
          </p:cNvSpPr>
          <p:nvPr>
            <p:ph type="ftr" sz="quarter" idx="3"/>
            <p:custDataLst>
              <p:tags r:id="rId22"/>
            </p:custDataLst>
          </p:nvPr>
        </p:nvSpPr>
        <p:spPr bwMode="auto">
          <a:xfrm>
            <a:off x="5593776" y="6919913"/>
            <a:ext cx="2894846" cy="422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eaLnBrk="1" hangingPunct="1">
              <a:defRPr sz="1615" baseline="0" smtClean="0">
                <a:solidFill>
                  <a:schemeClr val="bg1"/>
                </a:solidFill>
                <a:latin typeface="Arial" panose="020B0604020202020204" pitchFamily="34" charset="0"/>
                <a:ea typeface="黑体" panose="02010600030101010101" charset="-122"/>
              </a:defRPr>
            </a:lvl1pPr>
          </a:lstStyle>
          <a:p>
            <a:endParaRPr lang="zh-CN" altLang="en-US"/>
          </a:p>
        </p:txBody>
      </p:sp>
      <p:sp>
        <p:nvSpPr>
          <p:cNvPr id="1030" name="Rectangle 6"/>
          <p:cNvSpPr>
            <a:spLocks noGrp="1" noChangeArrowheads="1"/>
          </p:cNvSpPr>
          <p:nvPr>
            <p:ph type="sldNum" sz="quarter" idx="4"/>
            <p:custDataLst>
              <p:tags r:id="rId23"/>
            </p:custDataLst>
          </p:nvPr>
        </p:nvSpPr>
        <p:spPr bwMode="auto">
          <a:xfrm>
            <a:off x="9021884" y="6919913"/>
            <a:ext cx="2134234" cy="422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eaLnBrk="1" hangingPunct="1">
              <a:defRPr sz="1615" baseline="0" smtClean="0">
                <a:solidFill>
                  <a:schemeClr val="bg1"/>
                </a:solidFill>
                <a:latin typeface="Arial" panose="020B0604020202020204" pitchFamily="34" charset="0"/>
                <a:ea typeface="黑体" panose="02010600030101010101" charset="-122"/>
              </a:defRPr>
            </a:lvl1pPr>
          </a:lstStyle>
          <a:p>
            <a:fld id="{EF906490-237C-474C-BA2E-D98840BC1F8F}" type="slidenum">
              <a:rPr lang="zh-CN" altLang="en-US" smtClean="0"/>
            </a:fld>
            <a:endParaRPr lang="zh-CN" altLang="en-US"/>
          </a:p>
        </p:txBody>
      </p:sp>
      <p:sp>
        <p:nvSpPr>
          <p:cNvPr id="10" name="直接连接符 10"/>
          <p:cNvSpPr>
            <a:spLocks noChangeShapeType="1"/>
          </p:cNvSpPr>
          <p:nvPr>
            <p:custDataLst>
              <p:tags r:id="rId24"/>
            </p:custDataLst>
          </p:nvPr>
        </p:nvSpPr>
        <p:spPr bwMode="auto">
          <a:xfrm flipH="1">
            <a:off x="2683456" y="1374304"/>
            <a:ext cx="3096405" cy="0"/>
          </a:xfrm>
          <a:prstGeom prst="line">
            <a:avLst/>
          </a:prstGeom>
          <a:noFill/>
          <a:ln w="9525">
            <a:solidFill>
              <a:srgbClr val="00B0F0"/>
            </a:solidFill>
            <a:round/>
          </a:ln>
          <a:extLst>
            <a:ext uri="{909E8E84-426E-40DD-AFC4-6F175D3DCCD1}">
              <a14:hiddenFill xmlns:a14="http://schemas.microsoft.com/office/drawing/2010/main">
                <a:noFill/>
              </a14:hiddenFill>
            </a:ext>
          </a:extLst>
        </p:spPr>
        <p:txBody>
          <a:bodyPr/>
          <a:lstStyle/>
          <a:p>
            <a:endParaRPr lang="zh-CN" altLang="en-US" sz="1800" baseline="0">
              <a:latin typeface="Arial" panose="020B0604020202020204" pitchFamily="34" charset="0"/>
              <a:ea typeface="黑体" panose="02010600030101010101" charset="-122"/>
            </a:endParaRPr>
          </a:p>
        </p:txBody>
      </p:sp>
      <p:sp>
        <p:nvSpPr>
          <p:cNvPr id="11" name="Rectangle 7"/>
          <p:cNvSpPr>
            <a:spLocks noChangeArrowheads="1"/>
          </p:cNvSpPr>
          <p:nvPr>
            <p:custDataLst>
              <p:tags r:id="rId25"/>
            </p:custDataLst>
          </p:nvPr>
        </p:nvSpPr>
        <p:spPr bwMode="auto">
          <a:xfrm>
            <a:off x="2469199" y="1336204"/>
            <a:ext cx="215844" cy="71437"/>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buFont typeface="Arial" panose="020B0604020202020204" pitchFamily="34" charset="0"/>
              <a:buNone/>
            </a:pPr>
            <a:endParaRPr lang="zh-CN" altLang="zh-CN" sz="1800" baseline="0">
              <a:solidFill>
                <a:srgbClr val="000000"/>
              </a:solidFill>
              <a:latin typeface="Arial" panose="020B0604020202020204" pitchFamily="34" charset="0"/>
              <a:ea typeface="黑体" panose="02010600030101010101" charset="-122"/>
              <a:sym typeface="宋体" panose="02010600030101010101" pitchFamily="2" charset="-122"/>
            </a:endParaRPr>
          </a:p>
        </p:txBody>
      </p:sp>
      <p:sp>
        <p:nvSpPr>
          <p:cNvPr id="3" name="KSO_TEMPLATE" hidden="1"/>
          <p:cNvSpPr/>
          <p:nvPr userDrawn="1">
            <p:custDataLst>
              <p:tags r:id="rId26"/>
            </p:custDataLst>
          </p:nvPr>
        </p:nvSpPr>
        <p:spPr>
          <a:xfrm>
            <a:off x="2469198" y="531813"/>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80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Lst>
  <mc:AlternateContent xmlns:mc="http://schemas.openxmlformats.org/markup-compatibility/2006">
    <mc:Choice xmlns:p14="http://schemas.microsoft.com/office/powerpoint/2010/main" Requires="p14">
      <p:transition p14:dur="9"/>
    </mc:Choice>
    <mc:Fallback>
      <p:transition/>
    </mc:Fallback>
  </mc:AlternateContent>
  <p:txStyles>
    <p:titleStyle>
      <a:lvl1pPr algn="l" rtl="0" eaLnBrk="1" fontAlgn="base" hangingPunct="1">
        <a:spcBef>
          <a:spcPct val="0"/>
        </a:spcBef>
        <a:spcAft>
          <a:spcPct val="0"/>
        </a:spcAft>
        <a:defRPr sz="3235" kern="1200" baseline="0">
          <a:solidFill>
            <a:schemeClr val="accent1"/>
          </a:solidFill>
          <a:latin typeface="Arial" panose="020B0604020202020204" pitchFamily="34" charset="0"/>
          <a:ea typeface="黑体" panose="02010600030101010101" charset="-122"/>
          <a:cs typeface="+mj-cs"/>
        </a:defRPr>
      </a:lvl1pPr>
      <a:lvl2pPr algn="l" rtl="0" eaLnBrk="1" fontAlgn="base" hangingPunct="1">
        <a:spcBef>
          <a:spcPct val="0"/>
        </a:spcBef>
        <a:spcAft>
          <a:spcPct val="0"/>
        </a:spcAft>
        <a:defRPr sz="1800">
          <a:solidFill>
            <a:schemeClr val="accent1"/>
          </a:solidFill>
          <a:latin typeface="Arial Black" panose="020B0A04020102020204" pitchFamily="34" charset="0"/>
          <a:ea typeface="微软雅黑" panose="020B0503020204020204" pitchFamily="34" charset="-122"/>
          <a:cs typeface="宋体" panose="02010600030101010101" pitchFamily="2" charset="-122"/>
        </a:defRPr>
      </a:lvl2pPr>
      <a:lvl3pPr algn="l" rtl="0" eaLnBrk="1" fontAlgn="base" hangingPunct="1">
        <a:spcBef>
          <a:spcPct val="0"/>
        </a:spcBef>
        <a:spcAft>
          <a:spcPct val="0"/>
        </a:spcAft>
        <a:defRPr sz="1800">
          <a:solidFill>
            <a:schemeClr val="accent1"/>
          </a:solidFill>
          <a:latin typeface="Arial Black" panose="020B0A04020102020204" pitchFamily="34" charset="0"/>
          <a:ea typeface="微软雅黑" panose="020B0503020204020204" pitchFamily="34" charset="-122"/>
          <a:cs typeface="宋体" panose="02010600030101010101" pitchFamily="2" charset="-122"/>
        </a:defRPr>
      </a:lvl3pPr>
      <a:lvl4pPr algn="l" rtl="0" eaLnBrk="1" fontAlgn="base" hangingPunct="1">
        <a:spcBef>
          <a:spcPct val="0"/>
        </a:spcBef>
        <a:spcAft>
          <a:spcPct val="0"/>
        </a:spcAft>
        <a:defRPr sz="1800">
          <a:solidFill>
            <a:schemeClr val="accent1"/>
          </a:solidFill>
          <a:latin typeface="Arial Black" panose="020B0A04020102020204" pitchFamily="34" charset="0"/>
          <a:ea typeface="微软雅黑" panose="020B0503020204020204" pitchFamily="34" charset="-122"/>
          <a:cs typeface="宋体" panose="02010600030101010101" pitchFamily="2" charset="-122"/>
        </a:defRPr>
      </a:lvl4pPr>
      <a:lvl5pPr algn="l" rtl="0" eaLnBrk="1" fontAlgn="base" hangingPunct="1">
        <a:spcBef>
          <a:spcPct val="0"/>
        </a:spcBef>
        <a:spcAft>
          <a:spcPct val="0"/>
        </a:spcAft>
        <a:defRPr sz="1800">
          <a:solidFill>
            <a:schemeClr val="accent1"/>
          </a:solidFill>
          <a:latin typeface="Arial Black" panose="020B0A04020102020204" pitchFamily="34" charset="0"/>
          <a:ea typeface="微软雅黑" panose="020B0503020204020204" pitchFamily="34" charset="-122"/>
          <a:cs typeface="宋体" panose="02010600030101010101" pitchFamily="2" charset="-122"/>
        </a:defRPr>
      </a:lvl5pPr>
      <a:lvl6pPr marL="342900" algn="l" rtl="0" eaLnBrk="1" fontAlgn="base" hangingPunct="1">
        <a:spcBef>
          <a:spcPct val="0"/>
        </a:spcBef>
        <a:spcAft>
          <a:spcPct val="0"/>
        </a:spcAft>
        <a:defRPr sz="1800">
          <a:solidFill>
            <a:schemeClr val="tx2"/>
          </a:solidFill>
          <a:latin typeface="Arial" panose="020B0604020202020204" pitchFamily="34" charset="0"/>
          <a:ea typeface="微软雅黑" panose="020B0503020204020204" pitchFamily="34" charset="-122"/>
          <a:cs typeface="宋体" panose="02010600030101010101" pitchFamily="2" charset="-122"/>
        </a:defRPr>
      </a:lvl6pPr>
      <a:lvl7pPr marL="685800" algn="l" rtl="0" eaLnBrk="1" fontAlgn="base" hangingPunct="1">
        <a:spcBef>
          <a:spcPct val="0"/>
        </a:spcBef>
        <a:spcAft>
          <a:spcPct val="0"/>
        </a:spcAft>
        <a:defRPr sz="1800">
          <a:solidFill>
            <a:schemeClr val="tx2"/>
          </a:solidFill>
          <a:latin typeface="Arial" panose="020B0604020202020204" pitchFamily="34" charset="0"/>
          <a:ea typeface="微软雅黑" panose="020B0503020204020204" pitchFamily="34" charset="-122"/>
          <a:cs typeface="宋体" panose="02010600030101010101" pitchFamily="2" charset="-122"/>
        </a:defRPr>
      </a:lvl7pPr>
      <a:lvl8pPr marL="1028065" algn="l" rtl="0" eaLnBrk="1" fontAlgn="base" hangingPunct="1">
        <a:spcBef>
          <a:spcPct val="0"/>
        </a:spcBef>
        <a:spcAft>
          <a:spcPct val="0"/>
        </a:spcAft>
        <a:defRPr sz="1800">
          <a:solidFill>
            <a:schemeClr val="tx2"/>
          </a:solidFill>
          <a:latin typeface="Arial" panose="020B0604020202020204" pitchFamily="34" charset="0"/>
          <a:ea typeface="微软雅黑" panose="020B0503020204020204" pitchFamily="34" charset="-122"/>
          <a:cs typeface="宋体" panose="02010600030101010101" pitchFamily="2" charset="-122"/>
        </a:defRPr>
      </a:lvl8pPr>
      <a:lvl9pPr marL="1370965" algn="l" rtl="0" eaLnBrk="1" fontAlgn="base" hangingPunct="1">
        <a:spcBef>
          <a:spcPct val="0"/>
        </a:spcBef>
        <a:spcAft>
          <a:spcPct val="0"/>
        </a:spcAft>
        <a:defRPr sz="1800">
          <a:solidFill>
            <a:schemeClr val="tx2"/>
          </a:solidFill>
          <a:latin typeface="Arial" panose="020B0604020202020204" pitchFamily="34" charset="0"/>
          <a:ea typeface="微软雅黑" panose="020B0503020204020204" pitchFamily="34" charset="-122"/>
          <a:cs typeface="宋体" panose="02010600030101010101" pitchFamily="2" charset="-122"/>
        </a:defRPr>
      </a:lvl9pPr>
    </p:titleStyle>
    <p:bodyStyle>
      <a:lvl1pPr marL="297180" indent="-297180" algn="l" rtl="0" eaLnBrk="1" fontAlgn="base" hangingPunct="1">
        <a:spcBef>
          <a:spcPts val="260"/>
        </a:spcBef>
        <a:spcAft>
          <a:spcPts val="225"/>
        </a:spcAft>
        <a:buChar char="•"/>
        <a:defRPr sz="2770" kern="1200" baseline="0">
          <a:solidFill>
            <a:srgbClr val="000000"/>
          </a:solidFill>
          <a:latin typeface="Arial" panose="020B0604020202020204" pitchFamily="34" charset="0"/>
          <a:ea typeface="黑体" panose="02010600030101010101" charset="-122"/>
          <a:cs typeface="+mn-cs"/>
        </a:defRPr>
      </a:lvl1pPr>
      <a:lvl2pPr marL="309245" indent="-247650" algn="l" rtl="0" eaLnBrk="1" fontAlgn="base" hangingPunct="1">
        <a:lnSpc>
          <a:spcPct val="130000"/>
        </a:lnSpc>
        <a:spcBef>
          <a:spcPct val="23000"/>
        </a:spcBef>
        <a:spcAft>
          <a:spcPct val="0"/>
        </a:spcAft>
        <a:buFont typeface="Arial" panose="020B0604020202020204" pitchFamily="34" charset="0"/>
        <a:buChar char=" "/>
        <a:defRPr sz="1560" kern="1200" baseline="0">
          <a:solidFill>
            <a:schemeClr val="tx1"/>
          </a:solidFill>
          <a:latin typeface="Arial" panose="020B0604020202020204" pitchFamily="34" charset="0"/>
          <a:ea typeface="黑体" panose="02010600030101010101" charset="-122"/>
          <a:cs typeface="+mn-cs"/>
        </a:defRPr>
      </a:lvl2pPr>
      <a:lvl3pPr marL="623570" indent="-198120" algn="l" rtl="0" eaLnBrk="1" fontAlgn="base" hangingPunct="1">
        <a:spcBef>
          <a:spcPts val="260"/>
        </a:spcBef>
        <a:spcAft>
          <a:spcPts val="225"/>
        </a:spcAft>
        <a:buChar char="•"/>
        <a:defRPr sz="2310" kern="1200">
          <a:solidFill>
            <a:schemeClr val="tx1"/>
          </a:solidFill>
          <a:latin typeface="+mn-lt"/>
          <a:ea typeface="+mn-ea"/>
          <a:cs typeface="+mn-cs"/>
        </a:defRPr>
      </a:lvl3pPr>
      <a:lvl4pPr marL="935990" indent="-198120" algn="l" rtl="0" eaLnBrk="1" fontAlgn="base" hangingPunct="1">
        <a:spcBef>
          <a:spcPts val="260"/>
        </a:spcBef>
        <a:spcAft>
          <a:spcPts val="225"/>
        </a:spcAft>
        <a:buChar char="–"/>
        <a:defRPr sz="2080" kern="1200">
          <a:solidFill>
            <a:schemeClr val="tx1"/>
          </a:solidFill>
          <a:latin typeface="+mn-lt"/>
          <a:ea typeface="+mn-ea"/>
          <a:cs typeface="+mn-cs"/>
        </a:defRPr>
      </a:lvl4pPr>
      <a:lvl5pPr marL="1247775" indent="-198120" algn="l" rtl="0" eaLnBrk="1" fontAlgn="base" hangingPunct="1">
        <a:spcBef>
          <a:spcPts val="260"/>
        </a:spcBef>
        <a:spcAft>
          <a:spcPts val="225"/>
        </a:spcAft>
        <a:buChar char="»"/>
        <a:defRPr sz="2080" kern="1200">
          <a:solidFill>
            <a:schemeClr val="tx1"/>
          </a:solidFill>
          <a:latin typeface="+mn-lt"/>
          <a:ea typeface="+mn-ea"/>
          <a:cs typeface="+mn-cs"/>
        </a:defRPr>
      </a:lvl5pPr>
      <a:lvl6pPr marL="1559560" indent="-198120" algn="l" defTabSz="791210" rtl="0" eaLnBrk="1" latinLnBrk="0" hangingPunct="1">
        <a:spcBef>
          <a:spcPts val="260"/>
        </a:spcBef>
        <a:spcAft>
          <a:spcPts val="225"/>
        </a:spcAft>
        <a:buFont typeface="Arial" panose="020B0604020202020204" pitchFamily="34" charset="0"/>
        <a:buChar char="•"/>
        <a:defRPr sz="2080" kern="1200">
          <a:solidFill>
            <a:schemeClr val="tx1"/>
          </a:solidFill>
          <a:latin typeface="+mn-lt"/>
          <a:ea typeface="+mn-ea"/>
          <a:cs typeface="+mn-cs"/>
        </a:defRPr>
      </a:lvl6pPr>
      <a:lvl7pPr marL="2573655" indent="-198120" algn="l" defTabSz="791210" rtl="0" eaLnBrk="1" latinLnBrk="0" hangingPunct="1">
        <a:lnSpc>
          <a:spcPct val="90000"/>
        </a:lnSpc>
        <a:spcBef>
          <a:spcPct val="87000"/>
        </a:spcBef>
        <a:buFont typeface="Arial" panose="020B0604020202020204" pitchFamily="34" charset="0"/>
        <a:buChar char="•"/>
        <a:defRPr sz="1560" kern="1200">
          <a:solidFill>
            <a:schemeClr val="tx1"/>
          </a:solidFill>
          <a:latin typeface="+mn-lt"/>
          <a:ea typeface="+mn-ea"/>
          <a:cs typeface="+mn-cs"/>
        </a:defRPr>
      </a:lvl7pPr>
      <a:lvl8pPr marL="2969895" indent="-198120" algn="l" defTabSz="791210" rtl="0" eaLnBrk="1" latinLnBrk="0" hangingPunct="1">
        <a:lnSpc>
          <a:spcPct val="90000"/>
        </a:lnSpc>
        <a:spcBef>
          <a:spcPct val="87000"/>
        </a:spcBef>
        <a:buFont typeface="Arial" panose="020B0604020202020204" pitchFamily="34" charset="0"/>
        <a:buChar char="•"/>
        <a:defRPr sz="1560" kern="1200">
          <a:solidFill>
            <a:schemeClr val="tx1"/>
          </a:solidFill>
          <a:latin typeface="+mn-lt"/>
          <a:ea typeface="+mn-ea"/>
          <a:cs typeface="+mn-cs"/>
        </a:defRPr>
      </a:lvl8pPr>
      <a:lvl9pPr marL="3366135" indent="-198120" algn="l" defTabSz="791210" rtl="0" eaLnBrk="1" latinLnBrk="0" hangingPunct="1">
        <a:lnSpc>
          <a:spcPct val="90000"/>
        </a:lnSpc>
        <a:spcBef>
          <a:spcPct val="87000"/>
        </a:spcBef>
        <a:buFont typeface="Arial" panose="020B0604020202020204" pitchFamily="34" charset="0"/>
        <a:buChar char="•"/>
        <a:defRPr sz="1560" kern="1200">
          <a:solidFill>
            <a:schemeClr val="tx1"/>
          </a:solidFill>
          <a:latin typeface="+mn-lt"/>
          <a:ea typeface="+mn-ea"/>
          <a:cs typeface="+mn-cs"/>
        </a:defRPr>
      </a:lvl9pPr>
    </p:bodyStyle>
    <p:otherStyle>
      <a:defPPr>
        <a:defRPr lang="zh-CN"/>
      </a:defPPr>
      <a:lvl1pPr marL="0" algn="l" defTabSz="791210" rtl="0" eaLnBrk="1" latinLnBrk="0" hangingPunct="1">
        <a:defRPr sz="1560" kern="1200">
          <a:solidFill>
            <a:schemeClr val="tx1"/>
          </a:solidFill>
          <a:latin typeface="+mn-lt"/>
          <a:ea typeface="+mn-ea"/>
          <a:cs typeface="+mn-cs"/>
        </a:defRPr>
      </a:lvl1pPr>
      <a:lvl2pPr marL="396240" algn="l" defTabSz="791210" rtl="0" eaLnBrk="1" latinLnBrk="0" hangingPunct="1">
        <a:defRPr sz="1560" kern="1200">
          <a:solidFill>
            <a:schemeClr val="tx1"/>
          </a:solidFill>
          <a:latin typeface="+mn-lt"/>
          <a:ea typeface="+mn-ea"/>
          <a:cs typeface="+mn-cs"/>
        </a:defRPr>
      </a:lvl2pPr>
      <a:lvl3pPr marL="792480" algn="l" defTabSz="791210" rtl="0" eaLnBrk="1" latinLnBrk="0" hangingPunct="1">
        <a:defRPr sz="1560" kern="1200">
          <a:solidFill>
            <a:schemeClr val="tx1"/>
          </a:solidFill>
          <a:latin typeface="+mn-lt"/>
          <a:ea typeface="+mn-ea"/>
          <a:cs typeface="+mn-cs"/>
        </a:defRPr>
      </a:lvl3pPr>
      <a:lvl4pPr marL="1187450" algn="l" defTabSz="791210" rtl="0" eaLnBrk="1" latinLnBrk="0" hangingPunct="1">
        <a:defRPr sz="1560" kern="1200">
          <a:solidFill>
            <a:schemeClr val="tx1"/>
          </a:solidFill>
          <a:latin typeface="+mn-lt"/>
          <a:ea typeface="+mn-ea"/>
          <a:cs typeface="+mn-cs"/>
        </a:defRPr>
      </a:lvl4pPr>
      <a:lvl5pPr marL="1583690" algn="l" defTabSz="791210" rtl="0" eaLnBrk="1" latinLnBrk="0" hangingPunct="1">
        <a:defRPr sz="1560" kern="1200">
          <a:solidFill>
            <a:schemeClr val="tx1"/>
          </a:solidFill>
          <a:latin typeface="+mn-lt"/>
          <a:ea typeface="+mn-ea"/>
          <a:cs typeface="+mn-cs"/>
        </a:defRPr>
      </a:lvl5pPr>
      <a:lvl6pPr marL="1979930" algn="l" defTabSz="791210" rtl="0" eaLnBrk="1" latinLnBrk="0" hangingPunct="1">
        <a:defRPr sz="1560" kern="1200">
          <a:solidFill>
            <a:schemeClr val="tx1"/>
          </a:solidFill>
          <a:latin typeface="+mn-lt"/>
          <a:ea typeface="+mn-ea"/>
          <a:cs typeface="+mn-cs"/>
        </a:defRPr>
      </a:lvl6pPr>
      <a:lvl7pPr marL="2375535" algn="l" defTabSz="791210" rtl="0" eaLnBrk="1" latinLnBrk="0" hangingPunct="1">
        <a:defRPr sz="1560" kern="1200">
          <a:solidFill>
            <a:schemeClr val="tx1"/>
          </a:solidFill>
          <a:latin typeface="+mn-lt"/>
          <a:ea typeface="+mn-ea"/>
          <a:cs typeface="+mn-cs"/>
        </a:defRPr>
      </a:lvl7pPr>
      <a:lvl8pPr marL="2771775" algn="l" defTabSz="791210" rtl="0" eaLnBrk="1" latinLnBrk="0" hangingPunct="1">
        <a:defRPr sz="1560" kern="1200">
          <a:solidFill>
            <a:schemeClr val="tx1"/>
          </a:solidFill>
          <a:latin typeface="+mn-lt"/>
          <a:ea typeface="+mn-ea"/>
          <a:cs typeface="+mn-cs"/>
        </a:defRPr>
      </a:lvl8pPr>
      <a:lvl9pPr marL="3168015" algn="l" defTabSz="791210" rtl="0" eaLnBrk="1" latinLnBrk="0" hangingPunct="1">
        <a:defRPr sz="1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182.xml"/><Relationship Id="rId8" Type="http://schemas.openxmlformats.org/officeDocument/2006/relationships/tags" Target="../tags/tag181.xml"/><Relationship Id="rId7" Type="http://schemas.openxmlformats.org/officeDocument/2006/relationships/tags" Target="../tags/tag180.xml"/><Relationship Id="rId6" Type="http://schemas.openxmlformats.org/officeDocument/2006/relationships/tags" Target="../tags/tag179.xml"/><Relationship Id="rId5" Type="http://schemas.openxmlformats.org/officeDocument/2006/relationships/tags" Target="../tags/tag178.xml"/><Relationship Id="rId4" Type="http://schemas.openxmlformats.org/officeDocument/2006/relationships/tags" Target="../tags/tag177.xml"/><Relationship Id="rId3" Type="http://schemas.openxmlformats.org/officeDocument/2006/relationships/tags" Target="../tags/tag176.xml"/><Relationship Id="rId27" Type="http://schemas.openxmlformats.org/officeDocument/2006/relationships/notesSlide" Target="../notesSlides/notesSlide1.xml"/><Relationship Id="rId26" Type="http://schemas.openxmlformats.org/officeDocument/2006/relationships/slideLayout" Target="../slideLayouts/slideLayout1.xml"/><Relationship Id="rId25" Type="http://schemas.openxmlformats.org/officeDocument/2006/relationships/tags" Target="../tags/tag198.xml"/><Relationship Id="rId24" Type="http://schemas.openxmlformats.org/officeDocument/2006/relationships/tags" Target="../tags/tag197.xml"/><Relationship Id="rId23" Type="http://schemas.openxmlformats.org/officeDocument/2006/relationships/tags" Target="../tags/tag196.xml"/><Relationship Id="rId22" Type="http://schemas.openxmlformats.org/officeDocument/2006/relationships/tags" Target="../tags/tag195.xml"/><Relationship Id="rId21" Type="http://schemas.openxmlformats.org/officeDocument/2006/relationships/tags" Target="../tags/tag194.xml"/><Relationship Id="rId20" Type="http://schemas.openxmlformats.org/officeDocument/2006/relationships/tags" Target="../tags/tag193.xml"/><Relationship Id="rId2" Type="http://schemas.openxmlformats.org/officeDocument/2006/relationships/tags" Target="../tags/tag175.xml"/><Relationship Id="rId19" Type="http://schemas.openxmlformats.org/officeDocument/2006/relationships/tags" Target="../tags/tag192.xml"/><Relationship Id="rId18" Type="http://schemas.openxmlformats.org/officeDocument/2006/relationships/tags" Target="../tags/tag191.xml"/><Relationship Id="rId17" Type="http://schemas.openxmlformats.org/officeDocument/2006/relationships/tags" Target="../tags/tag190.xml"/><Relationship Id="rId16" Type="http://schemas.openxmlformats.org/officeDocument/2006/relationships/tags" Target="../tags/tag189.xml"/><Relationship Id="rId15" Type="http://schemas.openxmlformats.org/officeDocument/2006/relationships/tags" Target="../tags/tag188.xml"/><Relationship Id="rId14" Type="http://schemas.openxmlformats.org/officeDocument/2006/relationships/tags" Target="../tags/tag187.xml"/><Relationship Id="rId13" Type="http://schemas.openxmlformats.org/officeDocument/2006/relationships/tags" Target="../tags/tag186.xml"/><Relationship Id="rId12" Type="http://schemas.openxmlformats.org/officeDocument/2006/relationships/tags" Target="../tags/tag185.xml"/><Relationship Id="rId11" Type="http://schemas.openxmlformats.org/officeDocument/2006/relationships/tags" Target="../tags/tag184.xml"/><Relationship Id="rId10" Type="http://schemas.openxmlformats.org/officeDocument/2006/relationships/tags" Target="../tags/tag183.xml"/><Relationship Id="rId1" Type="http://schemas.openxmlformats.org/officeDocument/2006/relationships/tags" Target="../tags/tag174.xml"/></Relationships>
</file>

<file path=ppt/slides/_rels/slide10.xml.rels><?xml version="1.0" encoding="UTF-8" standalone="yes"?>
<Relationships xmlns="http://schemas.openxmlformats.org/package/2006/relationships"><Relationship Id="rId9" Type="http://schemas.openxmlformats.org/officeDocument/2006/relationships/notesSlide" Target="../notesSlides/notesSlide10.xml"/><Relationship Id="rId8" Type="http://schemas.openxmlformats.org/officeDocument/2006/relationships/slideLayout" Target="../slideLayouts/slideLayout3.xml"/><Relationship Id="rId7" Type="http://schemas.openxmlformats.org/officeDocument/2006/relationships/tags" Target="../tags/tag28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tags" Target="../tags/tag286.xml"/></Relationships>
</file>

<file path=ppt/slides/_rels/slide11.xml.rels><?xml version="1.0" encoding="UTF-8" standalone="yes"?>
<Relationships xmlns="http://schemas.openxmlformats.org/package/2006/relationships"><Relationship Id="rId9" Type="http://schemas.openxmlformats.org/officeDocument/2006/relationships/tags" Target="../tags/tag296.xml"/><Relationship Id="rId8" Type="http://schemas.openxmlformats.org/officeDocument/2006/relationships/tags" Target="../tags/tag295.xml"/><Relationship Id="rId7" Type="http://schemas.openxmlformats.org/officeDocument/2006/relationships/tags" Target="../tags/tag294.xml"/><Relationship Id="rId6" Type="http://schemas.openxmlformats.org/officeDocument/2006/relationships/tags" Target="../tags/tag293.xml"/><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5" Type="http://schemas.openxmlformats.org/officeDocument/2006/relationships/notesSlide" Target="../notesSlides/notesSlide11.xml"/><Relationship Id="rId24" Type="http://schemas.openxmlformats.org/officeDocument/2006/relationships/slideLayout" Target="../slideLayouts/slideLayout2.xml"/><Relationship Id="rId23" Type="http://schemas.openxmlformats.org/officeDocument/2006/relationships/tags" Target="../tags/tag310.xml"/><Relationship Id="rId22" Type="http://schemas.openxmlformats.org/officeDocument/2006/relationships/tags" Target="../tags/tag309.xml"/><Relationship Id="rId21" Type="http://schemas.openxmlformats.org/officeDocument/2006/relationships/tags" Target="../tags/tag308.xml"/><Relationship Id="rId20" Type="http://schemas.openxmlformats.org/officeDocument/2006/relationships/tags" Target="../tags/tag307.xml"/><Relationship Id="rId2" Type="http://schemas.openxmlformats.org/officeDocument/2006/relationships/tags" Target="../tags/tag289.xml"/><Relationship Id="rId19" Type="http://schemas.openxmlformats.org/officeDocument/2006/relationships/tags" Target="../tags/tag306.xml"/><Relationship Id="rId18" Type="http://schemas.openxmlformats.org/officeDocument/2006/relationships/tags" Target="../tags/tag305.xml"/><Relationship Id="rId17" Type="http://schemas.openxmlformats.org/officeDocument/2006/relationships/tags" Target="../tags/tag304.xml"/><Relationship Id="rId16" Type="http://schemas.openxmlformats.org/officeDocument/2006/relationships/tags" Target="../tags/tag303.xml"/><Relationship Id="rId15" Type="http://schemas.openxmlformats.org/officeDocument/2006/relationships/tags" Target="../tags/tag302.xml"/><Relationship Id="rId14" Type="http://schemas.openxmlformats.org/officeDocument/2006/relationships/tags" Target="../tags/tag301.xml"/><Relationship Id="rId13" Type="http://schemas.openxmlformats.org/officeDocument/2006/relationships/tags" Target="../tags/tag300.xml"/><Relationship Id="rId12" Type="http://schemas.openxmlformats.org/officeDocument/2006/relationships/tags" Target="../tags/tag299.xml"/><Relationship Id="rId11" Type="http://schemas.openxmlformats.org/officeDocument/2006/relationships/tags" Target="../tags/tag298.xml"/><Relationship Id="rId10" Type="http://schemas.openxmlformats.org/officeDocument/2006/relationships/tags" Target="../tags/tag297.xml"/><Relationship Id="rId1" Type="http://schemas.openxmlformats.org/officeDocument/2006/relationships/tags" Target="../tags/tag288.xml"/></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3.xml"/><Relationship Id="rId3" Type="http://schemas.openxmlformats.org/officeDocument/2006/relationships/tags" Target="../tags/tag313.xml"/><Relationship Id="rId2" Type="http://schemas.openxmlformats.org/officeDocument/2006/relationships/tags" Target="../tags/tag312.xml"/><Relationship Id="rId1" Type="http://schemas.openxmlformats.org/officeDocument/2006/relationships/tags" Target="../tags/tag311.xml"/></Relationships>
</file>

<file path=ppt/slides/_rels/slide13.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16.xml"/><Relationship Id="rId7" Type="http://schemas.microsoft.com/office/2007/relationships/diagramDrawing" Target="../diagrams/drawing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3" Type="http://schemas.openxmlformats.org/officeDocument/2006/relationships/diagramData" Target="../diagrams/data5.xml"/><Relationship Id="rId2" Type="http://schemas.openxmlformats.org/officeDocument/2006/relationships/tags" Target="../tags/tag315.xml"/><Relationship Id="rId10" Type="http://schemas.openxmlformats.org/officeDocument/2006/relationships/notesSlide" Target="../notesSlides/notesSlide13.xml"/><Relationship Id="rId1" Type="http://schemas.openxmlformats.org/officeDocument/2006/relationships/tags" Target="../tags/tag314.xml"/></Relationships>
</file>

<file path=ppt/slides/_rels/slide14.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19.xml"/><Relationship Id="rId7" Type="http://schemas.microsoft.com/office/2007/relationships/diagramDrawing" Target="../diagrams/drawing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 Id="rId3" Type="http://schemas.openxmlformats.org/officeDocument/2006/relationships/diagramData" Target="../diagrams/data6.xml"/><Relationship Id="rId2" Type="http://schemas.openxmlformats.org/officeDocument/2006/relationships/tags" Target="../tags/tag318.xml"/><Relationship Id="rId10" Type="http://schemas.openxmlformats.org/officeDocument/2006/relationships/notesSlide" Target="../notesSlides/notesSlide14.xml"/><Relationship Id="rId1" Type="http://schemas.openxmlformats.org/officeDocument/2006/relationships/tags" Target="../tags/tag317.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22.xml"/><Relationship Id="rId7" Type="http://schemas.microsoft.com/office/2007/relationships/diagramDrawing" Target="../diagrams/drawing7.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 Id="rId3" Type="http://schemas.openxmlformats.org/officeDocument/2006/relationships/diagramData" Target="../diagrams/data7.xml"/><Relationship Id="rId2" Type="http://schemas.openxmlformats.org/officeDocument/2006/relationships/tags" Target="../tags/tag321.xml"/><Relationship Id="rId10" Type="http://schemas.openxmlformats.org/officeDocument/2006/relationships/notesSlide" Target="../notesSlides/notesSlide15.xml"/><Relationship Id="rId1" Type="http://schemas.openxmlformats.org/officeDocument/2006/relationships/tags" Target="../tags/tag320.xml"/></Relationships>
</file>

<file path=ppt/slides/_rels/slide16.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25.xml"/><Relationship Id="rId7" Type="http://schemas.microsoft.com/office/2007/relationships/diagramDrawing" Target="../diagrams/drawing8.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 Id="rId3" Type="http://schemas.openxmlformats.org/officeDocument/2006/relationships/diagramData" Target="../diagrams/data8.xml"/><Relationship Id="rId2" Type="http://schemas.openxmlformats.org/officeDocument/2006/relationships/tags" Target="../tags/tag324.xml"/><Relationship Id="rId10" Type="http://schemas.openxmlformats.org/officeDocument/2006/relationships/notesSlide" Target="../notesSlides/notesSlide16.xml"/><Relationship Id="rId1" Type="http://schemas.openxmlformats.org/officeDocument/2006/relationships/tags" Target="../tags/tag323.xml"/></Relationships>
</file>

<file path=ppt/slides/_rels/slide17.xml.rels><?xml version="1.0" encoding="UTF-8" standalone="yes"?>
<Relationships xmlns="http://schemas.openxmlformats.org/package/2006/relationships"><Relationship Id="rId9" Type="http://schemas.openxmlformats.org/officeDocument/2006/relationships/diagramLayout" Target="../diagrams/layout10.xml"/><Relationship Id="rId8" Type="http://schemas.openxmlformats.org/officeDocument/2006/relationships/diagramData" Target="../diagrams/data10.xml"/><Relationship Id="rId7" Type="http://schemas.microsoft.com/office/2007/relationships/diagramDrawing" Target="../diagrams/drawing9.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 Id="rId3" Type="http://schemas.openxmlformats.org/officeDocument/2006/relationships/diagramData" Target="../diagrams/data9.xml"/><Relationship Id="rId20" Type="http://schemas.openxmlformats.org/officeDocument/2006/relationships/notesSlide" Target="../notesSlides/notesSlide17.xml"/><Relationship Id="rId2" Type="http://schemas.openxmlformats.org/officeDocument/2006/relationships/tags" Target="../tags/tag327.xml"/><Relationship Id="rId19" Type="http://schemas.openxmlformats.org/officeDocument/2006/relationships/slideLayout" Target="../slideLayouts/slideLayout3.xml"/><Relationship Id="rId18" Type="http://schemas.openxmlformats.org/officeDocument/2006/relationships/tags" Target="../tags/tag328.xml"/><Relationship Id="rId17" Type="http://schemas.microsoft.com/office/2007/relationships/diagramDrawing" Target="../diagrams/drawing11.xml"/><Relationship Id="rId16" Type="http://schemas.openxmlformats.org/officeDocument/2006/relationships/diagramColors" Target="../diagrams/colors11.xml"/><Relationship Id="rId15" Type="http://schemas.openxmlformats.org/officeDocument/2006/relationships/diagramQuickStyle" Target="../diagrams/quickStyle11.xml"/><Relationship Id="rId14" Type="http://schemas.openxmlformats.org/officeDocument/2006/relationships/diagramLayout" Target="../diagrams/layout11.xml"/><Relationship Id="rId13" Type="http://schemas.openxmlformats.org/officeDocument/2006/relationships/diagramData" Target="../diagrams/data11.xml"/><Relationship Id="rId12" Type="http://schemas.microsoft.com/office/2007/relationships/diagramDrawing" Target="../diagrams/drawing10.xml"/><Relationship Id="rId11" Type="http://schemas.openxmlformats.org/officeDocument/2006/relationships/diagramColors" Target="../diagrams/colors10.xml"/><Relationship Id="rId10" Type="http://schemas.openxmlformats.org/officeDocument/2006/relationships/diagramQuickStyle" Target="../diagrams/quickStyle10.xml"/><Relationship Id="rId1" Type="http://schemas.openxmlformats.org/officeDocument/2006/relationships/tags" Target="../tags/tag326.xml"/></Relationships>
</file>

<file path=ppt/slides/_rels/slide18.xml.rels><?xml version="1.0" encoding="UTF-8" standalone="yes"?>
<Relationships xmlns="http://schemas.openxmlformats.org/package/2006/relationships"><Relationship Id="rId9" Type="http://schemas.openxmlformats.org/officeDocument/2006/relationships/diagramLayout" Target="../diagrams/layout13.xml"/><Relationship Id="rId8" Type="http://schemas.openxmlformats.org/officeDocument/2006/relationships/diagramData" Target="../diagrams/data13.xml"/><Relationship Id="rId7" Type="http://schemas.microsoft.com/office/2007/relationships/diagramDrawing" Target="../diagrams/drawing1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 Id="rId3" Type="http://schemas.openxmlformats.org/officeDocument/2006/relationships/diagramData" Target="../diagrams/data12.xml"/><Relationship Id="rId2" Type="http://schemas.openxmlformats.org/officeDocument/2006/relationships/tags" Target="../tags/tag330.xml"/><Relationship Id="rId15" Type="http://schemas.openxmlformats.org/officeDocument/2006/relationships/notesSlide" Target="../notesSlides/notesSlide18.xml"/><Relationship Id="rId14" Type="http://schemas.openxmlformats.org/officeDocument/2006/relationships/slideLayout" Target="../slideLayouts/slideLayout3.xml"/><Relationship Id="rId13" Type="http://schemas.openxmlformats.org/officeDocument/2006/relationships/tags" Target="../tags/tag331.xml"/><Relationship Id="rId12" Type="http://schemas.microsoft.com/office/2007/relationships/diagramDrawing" Target="../diagrams/drawing13.xml"/><Relationship Id="rId11" Type="http://schemas.openxmlformats.org/officeDocument/2006/relationships/diagramColors" Target="../diagrams/colors13.xml"/><Relationship Id="rId10" Type="http://schemas.openxmlformats.org/officeDocument/2006/relationships/diagramQuickStyle" Target="../diagrams/quickStyle13.xml"/><Relationship Id="rId1" Type="http://schemas.openxmlformats.org/officeDocument/2006/relationships/tags" Target="../tags/tag329.xml"/></Relationships>
</file>

<file path=ppt/slides/_rels/slide19.xml.rels><?xml version="1.0" encoding="UTF-8" standalone="yes"?>
<Relationships xmlns="http://schemas.openxmlformats.org/package/2006/relationships"><Relationship Id="rId9" Type="http://schemas.openxmlformats.org/officeDocument/2006/relationships/tags" Target="../tags/tag340.xml"/><Relationship Id="rId8" Type="http://schemas.openxmlformats.org/officeDocument/2006/relationships/tags" Target="../tags/tag339.xml"/><Relationship Id="rId7" Type="http://schemas.openxmlformats.org/officeDocument/2006/relationships/tags" Target="../tags/tag338.xml"/><Relationship Id="rId6" Type="http://schemas.openxmlformats.org/officeDocument/2006/relationships/tags" Target="../tags/tag337.xml"/><Relationship Id="rId5" Type="http://schemas.openxmlformats.org/officeDocument/2006/relationships/tags" Target="../tags/tag336.xml"/><Relationship Id="rId4" Type="http://schemas.openxmlformats.org/officeDocument/2006/relationships/tags" Target="../tags/tag335.xml"/><Relationship Id="rId37" Type="http://schemas.openxmlformats.org/officeDocument/2006/relationships/notesSlide" Target="../notesSlides/notesSlide19.xml"/><Relationship Id="rId36" Type="http://schemas.openxmlformats.org/officeDocument/2006/relationships/slideLayout" Target="../slideLayouts/slideLayout3.xml"/><Relationship Id="rId35" Type="http://schemas.openxmlformats.org/officeDocument/2006/relationships/tags" Target="../tags/tag366.xml"/><Relationship Id="rId34" Type="http://schemas.openxmlformats.org/officeDocument/2006/relationships/tags" Target="../tags/tag365.xml"/><Relationship Id="rId33" Type="http://schemas.openxmlformats.org/officeDocument/2006/relationships/tags" Target="../tags/tag364.xml"/><Relationship Id="rId32" Type="http://schemas.openxmlformats.org/officeDocument/2006/relationships/tags" Target="../tags/tag363.xml"/><Relationship Id="rId31" Type="http://schemas.openxmlformats.org/officeDocument/2006/relationships/tags" Target="../tags/tag362.xml"/><Relationship Id="rId30" Type="http://schemas.openxmlformats.org/officeDocument/2006/relationships/tags" Target="../tags/tag361.xml"/><Relationship Id="rId3" Type="http://schemas.openxmlformats.org/officeDocument/2006/relationships/tags" Target="../tags/tag334.xml"/><Relationship Id="rId29" Type="http://schemas.openxmlformats.org/officeDocument/2006/relationships/tags" Target="../tags/tag360.xml"/><Relationship Id="rId28" Type="http://schemas.openxmlformats.org/officeDocument/2006/relationships/tags" Target="../tags/tag359.xml"/><Relationship Id="rId27" Type="http://schemas.openxmlformats.org/officeDocument/2006/relationships/tags" Target="../tags/tag358.xml"/><Relationship Id="rId26" Type="http://schemas.openxmlformats.org/officeDocument/2006/relationships/tags" Target="../tags/tag357.xml"/><Relationship Id="rId25" Type="http://schemas.openxmlformats.org/officeDocument/2006/relationships/tags" Target="../tags/tag356.xml"/><Relationship Id="rId24" Type="http://schemas.openxmlformats.org/officeDocument/2006/relationships/tags" Target="../tags/tag355.xml"/><Relationship Id="rId23" Type="http://schemas.openxmlformats.org/officeDocument/2006/relationships/tags" Target="../tags/tag354.xml"/><Relationship Id="rId22" Type="http://schemas.openxmlformats.org/officeDocument/2006/relationships/tags" Target="../tags/tag353.xml"/><Relationship Id="rId21" Type="http://schemas.openxmlformats.org/officeDocument/2006/relationships/tags" Target="../tags/tag352.xml"/><Relationship Id="rId20" Type="http://schemas.openxmlformats.org/officeDocument/2006/relationships/tags" Target="../tags/tag351.xml"/><Relationship Id="rId2" Type="http://schemas.openxmlformats.org/officeDocument/2006/relationships/tags" Target="../tags/tag333.xml"/><Relationship Id="rId19" Type="http://schemas.openxmlformats.org/officeDocument/2006/relationships/tags" Target="../tags/tag350.xml"/><Relationship Id="rId18" Type="http://schemas.openxmlformats.org/officeDocument/2006/relationships/tags" Target="../tags/tag349.xml"/><Relationship Id="rId17" Type="http://schemas.openxmlformats.org/officeDocument/2006/relationships/tags" Target="../tags/tag348.xml"/><Relationship Id="rId16" Type="http://schemas.openxmlformats.org/officeDocument/2006/relationships/tags" Target="../tags/tag347.xml"/><Relationship Id="rId15" Type="http://schemas.openxmlformats.org/officeDocument/2006/relationships/tags" Target="../tags/tag346.xml"/><Relationship Id="rId14" Type="http://schemas.openxmlformats.org/officeDocument/2006/relationships/tags" Target="../tags/tag345.xml"/><Relationship Id="rId13" Type="http://schemas.openxmlformats.org/officeDocument/2006/relationships/tags" Target="../tags/tag344.xml"/><Relationship Id="rId12" Type="http://schemas.openxmlformats.org/officeDocument/2006/relationships/tags" Target="../tags/tag343.xml"/><Relationship Id="rId11" Type="http://schemas.openxmlformats.org/officeDocument/2006/relationships/tags" Target="../tags/tag342.xml"/><Relationship Id="rId10" Type="http://schemas.openxmlformats.org/officeDocument/2006/relationships/tags" Target="../tags/tag341.xml"/><Relationship Id="rId1" Type="http://schemas.openxmlformats.org/officeDocument/2006/relationships/tags" Target="../tags/tag332.xml"/></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xml"/><Relationship Id="rId6" Type="http://schemas.openxmlformats.org/officeDocument/2006/relationships/tags" Target="../tags/tag204.xml"/><Relationship Id="rId5" Type="http://schemas.openxmlformats.org/officeDocument/2006/relationships/tags" Target="../tags/tag203.xml"/><Relationship Id="rId4" Type="http://schemas.openxmlformats.org/officeDocument/2006/relationships/tags" Target="../tags/tag202.xml"/><Relationship Id="rId3" Type="http://schemas.openxmlformats.org/officeDocument/2006/relationships/tags" Target="../tags/tag201.xml"/><Relationship Id="rId2" Type="http://schemas.openxmlformats.org/officeDocument/2006/relationships/tags" Target="../tags/tag200.xml"/><Relationship Id="rId1" Type="http://schemas.openxmlformats.org/officeDocument/2006/relationships/tags" Target="../tags/tag199.xml"/></Relationships>
</file>

<file path=ppt/slides/_rels/slide20.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69.xml"/><Relationship Id="rId7" Type="http://schemas.microsoft.com/office/2007/relationships/diagramDrawing" Target="../diagrams/drawing14.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 Id="rId3" Type="http://schemas.openxmlformats.org/officeDocument/2006/relationships/diagramData" Target="../diagrams/data14.xml"/><Relationship Id="rId2" Type="http://schemas.openxmlformats.org/officeDocument/2006/relationships/tags" Target="../tags/tag368.xml"/><Relationship Id="rId10" Type="http://schemas.openxmlformats.org/officeDocument/2006/relationships/notesSlide" Target="../notesSlides/notesSlide20.xml"/><Relationship Id="rId1" Type="http://schemas.openxmlformats.org/officeDocument/2006/relationships/tags" Target="../tags/tag367.xml"/></Relationships>
</file>

<file path=ppt/slides/_rels/slide21.xml.rels><?xml version="1.0" encoding="UTF-8" standalone="yes"?>
<Relationships xmlns="http://schemas.openxmlformats.org/package/2006/relationships"><Relationship Id="rId9" Type="http://schemas.openxmlformats.org/officeDocument/2006/relationships/notesSlide" Target="../notesSlides/notesSlide21.xml"/><Relationship Id="rId8" Type="http://schemas.openxmlformats.org/officeDocument/2006/relationships/slideLayout" Target="../slideLayouts/slideLayout3.xml"/><Relationship Id="rId7" Type="http://schemas.openxmlformats.org/officeDocument/2006/relationships/tags" Target="../tags/tag371.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tags" Target="../tags/tag370.xml"/></Relationships>
</file>

<file path=ppt/slides/_rels/slide22.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74.xml"/><Relationship Id="rId7" Type="http://schemas.microsoft.com/office/2007/relationships/diagramDrawing" Target="../diagrams/drawing16.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 Id="rId3" Type="http://schemas.openxmlformats.org/officeDocument/2006/relationships/diagramData" Target="../diagrams/data16.xml"/><Relationship Id="rId2" Type="http://schemas.openxmlformats.org/officeDocument/2006/relationships/tags" Target="../tags/tag373.xml"/><Relationship Id="rId10" Type="http://schemas.openxmlformats.org/officeDocument/2006/relationships/notesSlide" Target="../notesSlides/notesSlide22.xml"/><Relationship Id="rId1" Type="http://schemas.openxmlformats.org/officeDocument/2006/relationships/tags" Target="../tags/tag372.xml"/></Relationships>
</file>

<file path=ppt/slides/_rels/slide23.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77.xml"/><Relationship Id="rId7" Type="http://schemas.microsoft.com/office/2007/relationships/diagramDrawing" Target="../diagrams/drawing17.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 Id="rId3" Type="http://schemas.openxmlformats.org/officeDocument/2006/relationships/diagramData" Target="../diagrams/data17.xml"/><Relationship Id="rId2" Type="http://schemas.openxmlformats.org/officeDocument/2006/relationships/tags" Target="../tags/tag376.xml"/><Relationship Id="rId10" Type="http://schemas.openxmlformats.org/officeDocument/2006/relationships/notesSlide" Target="../notesSlides/notesSlide23.xml"/><Relationship Id="rId1" Type="http://schemas.openxmlformats.org/officeDocument/2006/relationships/tags" Target="../tags/tag375.xml"/></Relationships>
</file>

<file path=ppt/slides/_rels/slide24.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80.xml"/><Relationship Id="rId7" Type="http://schemas.microsoft.com/office/2007/relationships/diagramDrawing" Target="../diagrams/drawing18.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 Id="rId3" Type="http://schemas.openxmlformats.org/officeDocument/2006/relationships/diagramData" Target="../diagrams/data18.xml"/><Relationship Id="rId2" Type="http://schemas.openxmlformats.org/officeDocument/2006/relationships/tags" Target="../tags/tag379.xml"/><Relationship Id="rId10" Type="http://schemas.openxmlformats.org/officeDocument/2006/relationships/notesSlide" Target="../notesSlides/notesSlide24.xml"/><Relationship Id="rId1" Type="http://schemas.openxmlformats.org/officeDocument/2006/relationships/tags" Target="../tags/tag378.xml"/></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83.xml"/><Relationship Id="rId7" Type="http://schemas.microsoft.com/office/2007/relationships/diagramDrawing" Target="../diagrams/drawing19.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 Id="rId3" Type="http://schemas.openxmlformats.org/officeDocument/2006/relationships/diagramData" Target="../diagrams/data19.xml"/><Relationship Id="rId2" Type="http://schemas.openxmlformats.org/officeDocument/2006/relationships/tags" Target="../tags/tag382.xml"/><Relationship Id="rId10" Type="http://schemas.openxmlformats.org/officeDocument/2006/relationships/notesSlide" Target="../notesSlides/notesSlide25.xml"/><Relationship Id="rId1" Type="http://schemas.openxmlformats.org/officeDocument/2006/relationships/tags" Target="../tags/tag381.xml"/></Relationships>
</file>

<file path=ppt/slides/_rels/slide26.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86.xml"/><Relationship Id="rId7" Type="http://schemas.microsoft.com/office/2007/relationships/diagramDrawing" Target="../diagrams/drawing20.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 Id="rId3" Type="http://schemas.openxmlformats.org/officeDocument/2006/relationships/diagramData" Target="../diagrams/data20.xml"/><Relationship Id="rId2" Type="http://schemas.openxmlformats.org/officeDocument/2006/relationships/tags" Target="../tags/tag385.xml"/><Relationship Id="rId10" Type="http://schemas.openxmlformats.org/officeDocument/2006/relationships/notesSlide" Target="../notesSlides/notesSlide26.xml"/><Relationship Id="rId1" Type="http://schemas.openxmlformats.org/officeDocument/2006/relationships/tags" Target="../tags/tag384.xml"/></Relationships>
</file>

<file path=ppt/slides/_rels/slide27.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389.xml"/><Relationship Id="rId7" Type="http://schemas.microsoft.com/office/2007/relationships/diagramDrawing" Target="../diagrams/drawing21.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 Id="rId3" Type="http://schemas.openxmlformats.org/officeDocument/2006/relationships/diagramData" Target="../diagrams/data21.xml"/><Relationship Id="rId2" Type="http://schemas.openxmlformats.org/officeDocument/2006/relationships/tags" Target="../tags/tag388.xml"/><Relationship Id="rId10" Type="http://schemas.openxmlformats.org/officeDocument/2006/relationships/notesSlide" Target="../notesSlides/notesSlide27.xml"/><Relationship Id="rId1" Type="http://schemas.openxmlformats.org/officeDocument/2006/relationships/tags" Target="../tags/tag387.xml"/></Relationships>
</file>

<file path=ppt/slides/_rels/slide28.xml.rels><?xml version="1.0" encoding="UTF-8" standalone="yes"?>
<Relationships xmlns="http://schemas.openxmlformats.org/package/2006/relationships"><Relationship Id="rId5" Type="http://schemas.openxmlformats.org/officeDocument/2006/relationships/notesSlide" Target="../notesSlides/notesSlide28.xml"/><Relationship Id="rId4" Type="http://schemas.openxmlformats.org/officeDocument/2006/relationships/slideLayout" Target="../slideLayouts/slideLayout3.xml"/><Relationship Id="rId3" Type="http://schemas.openxmlformats.org/officeDocument/2006/relationships/tags" Target="../tags/tag392.xml"/><Relationship Id="rId2" Type="http://schemas.openxmlformats.org/officeDocument/2006/relationships/tags" Target="../tags/tag391.xml"/><Relationship Id="rId1" Type="http://schemas.openxmlformats.org/officeDocument/2006/relationships/tags" Target="../tags/tag390.xml"/></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29.xml"/><Relationship Id="rId4" Type="http://schemas.openxmlformats.org/officeDocument/2006/relationships/slideLayout" Target="../slideLayouts/slideLayout3.xml"/><Relationship Id="rId3" Type="http://schemas.openxmlformats.org/officeDocument/2006/relationships/tags" Target="../tags/tag395.xml"/><Relationship Id="rId2" Type="http://schemas.openxmlformats.org/officeDocument/2006/relationships/tags" Target="../tags/tag394.xml"/><Relationship Id="rId1" Type="http://schemas.openxmlformats.org/officeDocument/2006/relationships/tags" Target="../tags/tag393.xml"/></Relationships>
</file>

<file path=ppt/slides/_rels/slide3.xml.rels><?xml version="1.0" encoding="UTF-8" standalone="yes"?>
<Relationships xmlns="http://schemas.openxmlformats.org/package/2006/relationships"><Relationship Id="rId9" Type="http://schemas.openxmlformats.org/officeDocument/2006/relationships/tags" Target="../tags/tag213.xml"/><Relationship Id="rId8" Type="http://schemas.openxmlformats.org/officeDocument/2006/relationships/tags" Target="../tags/tag212.xml"/><Relationship Id="rId7" Type="http://schemas.openxmlformats.org/officeDocument/2006/relationships/tags" Target="../tags/tag211.xml"/><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 Id="rId3" Type="http://schemas.openxmlformats.org/officeDocument/2006/relationships/tags" Target="../tags/tag207.xml"/><Relationship Id="rId25" Type="http://schemas.openxmlformats.org/officeDocument/2006/relationships/notesSlide" Target="../notesSlides/notesSlide3.xml"/><Relationship Id="rId24" Type="http://schemas.openxmlformats.org/officeDocument/2006/relationships/slideLayout" Target="../slideLayouts/slideLayout12.xml"/><Relationship Id="rId23" Type="http://schemas.openxmlformats.org/officeDocument/2006/relationships/tags" Target="../tags/tag227.xml"/><Relationship Id="rId22" Type="http://schemas.openxmlformats.org/officeDocument/2006/relationships/tags" Target="../tags/tag226.xml"/><Relationship Id="rId21" Type="http://schemas.openxmlformats.org/officeDocument/2006/relationships/tags" Target="../tags/tag225.xml"/><Relationship Id="rId20" Type="http://schemas.openxmlformats.org/officeDocument/2006/relationships/tags" Target="../tags/tag224.xml"/><Relationship Id="rId2" Type="http://schemas.openxmlformats.org/officeDocument/2006/relationships/tags" Target="../tags/tag206.xml"/><Relationship Id="rId19" Type="http://schemas.openxmlformats.org/officeDocument/2006/relationships/tags" Target="../tags/tag223.xml"/><Relationship Id="rId18" Type="http://schemas.openxmlformats.org/officeDocument/2006/relationships/tags" Target="../tags/tag222.xml"/><Relationship Id="rId17" Type="http://schemas.openxmlformats.org/officeDocument/2006/relationships/tags" Target="../tags/tag221.xml"/><Relationship Id="rId16" Type="http://schemas.openxmlformats.org/officeDocument/2006/relationships/tags" Target="../tags/tag220.xml"/><Relationship Id="rId15" Type="http://schemas.openxmlformats.org/officeDocument/2006/relationships/tags" Target="../tags/tag219.xml"/><Relationship Id="rId14" Type="http://schemas.openxmlformats.org/officeDocument/2006/relationships/tags" Target="../tags/tag218.xml"/><Relationship Id="rId13" Type="http://schemas.openxmlformats.org/officeDocument/2006/relationships/tags" Target="../tags/tag217.xml"/><Relationship Id="rId12" Type="http://schemas.openxmlformats.org/officeDocument/2006/relationships/tags" Target="../tags/tag216.xml"/><Relationship Id="rId11" Type="http://schemas.openxmlformats.org/officeDocument/2006/relationships/tags" Target="../tags/tag215.xml"/><Relationship Id="rId10" Type="http://schemas.openxmlformats.org/officeDocument/2006/relationships/tags" Target="../tags/tag214.xml"/><Relationship Id="rId1" Type="http://schemas.openxmlformats.org/officeDocument/2006/relationships/tags" Target="../tags/tag205.xml"/></Relationships>
</file>

<file path=ppt/slides/_rels/slide30.xml.rels><?xml version="1.0" encoding="UTF-8" standalone="yes"?>
<Relationships xmlns="http://schemas.openxmlformats.org/package/2006/relationships"><Relationship Id="rId5" Type="http://schemas.openxmlformats.org/officeDocument/2006/relationships/notesSlide" Target="../notesSlides/notesSlide30.xml"/><Relationship Id="rId4" Type="http://schemas.openxmlformats.org/officeDocument/2006/relationships/slideLayout" Target="../slideLayouts/slideLayout3.xml"/><Relationship Id="rId3" Type="http://schemas.openxmlformats.org/officeDocument/2006/relationships/tags" Target="../tags/tag398.xml"/><Relationship Id="rId2" Type="http://schemas.openxmlformats.org/officeDocument/2006/relationships/tags" Target="../tags/tag397.xml"/><Relationship Id="rId1" Type="http://schemas.openxmlformats.org/officeDocument/2006/relationships/tags" Target="../tags/tag396.xml"/></Relationships>
</file>

<file path=ppt/slides/_rels/slide31.xml.rels><?xml version="1.0" encoding="UTF-8" standalone="yes"?>
<Relationships xmlns="http://schemas.openxmlformats.org/package/2006/relationships"><Relationship Id="rId5" Type="http://schemas.openxmlformats.org/officeDocument/2006/relationships/notesSlide" Target="../notesSlides/notesSlide31.xml"/><Relationship Id="rId4" Type="http://schemas.openxmlformats.org/officeDocument/2006/relationships/slideLayout" Target="../slideLayouts/slideLayout3.xml"/><Relationship Id="rId3" Type="http://schemas.openxmlformats.org/officeDocument/2006/relationships/tags" Target="../tags/tag401.xml"/><Relationship Id="rId2" Type="http://schemas.openxmlformats.org/officeDocument/2006/relationships/tags" Target="../tags/tag400.xml"/><Relationship Id="rId1" Type="http://schemas.openxmlformats.org/officeDocument/2006/relationships/tags" Target="../tags/tag399.xml"/></Relationships>
</file>

<file path=ppt/slides/_rels/slide32.xml.rels><?xml version="1.0" encoding="UTF-8" standalone="yes"?>
<Relationships xmlns="http://schemas.openxmlformats.org/package/2006/relationships"><Relationship Id="rId5" Type="http://schemas.openxmlformats.org/officeDocument/2006/relationships/notesSlide" Target="../notesSlides/notesSlide32.xml"/><Relationship Id="rId4" Type="http://schemas.openxmlformats.org/officeDocument/2006/relationships/slideLayout" Target="../slideLayouts/slideLayout3.xml"/><Relationship Id="rId3" Type="http://schemas.openxmlformats.org/officeDocument/2006/relationships/tags" Target="../tags/tag404.xml"/><Relationship Id="rId2" Type="http://schemas.openxmlformats.org/officeDocument/2006/relationships/tags" Target="../tags/tag403.xml"/><Relationship Id="rId1" Type="http://schemas.openxmlformats.org/officeDocument/2006/relationships/tags" Target="../tags/tag402.xml"/></Relationships>
</file>

<file path=ppt/slides/_rels/slide33.xml.rels><?xml version="1.0" encoding="UTF-8" standalone="yes"?>
<Relationships xmlns="http://schemas.openxmlformats.org/package/2006/relationships"><Relationship Id="rId5" Type="http://schemas.openxmlformats.org/officeDocument/2006/relationships/notesSlide" Target="../notesSlides/notesSlide33.xml"/><Relationship Id="rId4" Type="http://schemas.openxmlformats.org/officeDocument/2006/relationships/slideLayout" Target="../slideLayouts/slideLayout3.xml"/><Relationship Id="rId3" Type="http://schemas.openxmlformats.org/officeDocument/2006/relationships/tags" Target="../tags/tag407.xml"/><Relationship Id="rId2" Type="http://schemas.openxmlformats.org/officeDocument/2006/relationships/tags" Target="../tags/tag406.xml"/><Relationship Id="rId1" Type="http://schemas.openxmlformats.org/officeDocument/2006/relationships/tags" Target="../tags/tag405.xml"/></Relationships>
</file>

<file path=ppt/slides/_rels/slide34.xml.rels><?xml version="1.0" encoding="UTF-8" standalone="yes"?>
<Relationships xmlns="http://schemas.openxmlformats.org/package/2006/relationships"><Relationship Id="rId9" Type="http://schemas.openxmlformats.org/officeDocument/2006/relationships/tags" Target="../tags/tag416.xml"/><Relationship Id="rId8" Type="http://schemas.openxmlformats.org/officeDocument/2006/relationships/tags" Target="../tags/tag415.xml"/><Relationship Id="rId7" Type="http://schemas.openxmlformats.org/officeDocument/2006/relationships/tags" Target="../tags/tag414.xml"/><Relationship Id="rId6" Type="http://schemas.openxmlformats.org/officeDocument/2006/relationships/tags" Target="../tags/tag413.xml"/><Relationship Id="rId5" Type="http://schemas.openxmlformats.org/officeDocument/2006/relationships/tags" Target="../tags/tag412.xml"/><Relationship Id="rId4" Type="http://schemas.openxmlformats.org/officeDocument/2006/relationships/tags" Target="../tags/tag411.xml"/><Relationship Id="rId3" Type="http://schemas.openxmlformats.org/officeDocument/2006/relationships/tags" Target="../tags/tag410.xml"/><Relationship Id="rId27" Type="http://schemas.openxmlformats.org/officeDocument/2006/relationships/notesSlide" Target="../notesSlides/notesSlide34.xml"/><Relationship Id="rId26" Type="http://schemas.openxmlformats.org/officeDocument/2006/relationships/slideLayout" Target="../slideLayouts/slideLayout1.xml"/><Relationship Id="rId25" Type="http://schemas.openxmlformats.org/officeDocument/2006/relationships/tags" Target="../tags/tag432.xml"/><Relationship Id="rId24" Type="http://schemas.openxmlformats.org/officeDocument/2006/relationships/tags" Target="../tags/tag431.xml"/><Relationship Id="rId23" Type="http://schemas.openxmlformats.org/officeDocument/2006/relationships/tags" Target="../tags/tag430.xml"/><Relationship Id="rId22" Type="http://schemas.openxmlformats.org/officeDocument/2006/relationships/tags" Target="../tags/tag429.xml"/><Relationship Id="rId21" Type="http://schemas.openxmlformats.org/officeDocument/2006/relationships/tags" Target="../tags/tag428.xml"/><Relationship Id="rId20" Type="http://schemas.openxmlformats.org/officeDocument/2006/relationships/tags" Target="../tags/tag427.xml"/><Relationship Id="rId2" Type="http://schemas.openxmlformats.org/officeDocument/2006/relationships/tags" Target="../tags/tag409.xml"/><Relationship Id="rId19" Type="http://schemas.openxmlformats.org/officeDocument/2006/relationships/tags" Target="../tags/tag426.xml"/><Relationship Id="rId18" Type="http://schemas.openxmlformats.org/officeDocument/2006/relationships/tags" Target="../tags/tag425.xml"/><Relationship Id="rId17" Type="http://schemas.openxmlformats.org/officeDocument/2006/relationships/tags" Target="../tags/tag424.xml"/><Relationship Id="rId16" Type="http://schemas.openxmlformats.org/officeDocument/2006/relationships/tags" Target="../tags/tag423.xml"/><Relationship Id="rId15" Type="http://schemas.openxmlformats.org/officeDocument/2006/relationships/tags" Target="../tags/tag422.xml"/><Relationship Id="rId14" Type="http://schemas.openxmlformats.org/officeDocument/2006/relationships/tags" Target="../tags/tag421.xml"/><Relationship Id="rId13" Type="http://schemas.openxmlformats.org/officeDocument/2006/relationships/tags" Target="../tags/tag420.xml"/><Relationship Id="rId12" Type="http://schemas.openxmlformats.org/officeDocument/2006/relationships/tags" Target="../tags/tag419.xml"/><Relationship Id="rId11" Type="http://schemas.openxmlformats.org/officeDocument/2006/relationships/tags" Target="../tags/tag418.xml"/><Relationship Id="rId10" Type="http://schemas.openxmlformats.org/officeDocument/2006/relationships/tags" Target="../tags/tag417.xml"/><Relationship Id="rId1" Type="http://schemas.openxmlformats.org/officeDocument/2006/relationships/tags" Target="../tags/tag408.xml"/></Relationships>
</file>

<file path=ppt/slides/_rels/slide4.xml.rels><?xml version="1.0" encoding="UTF-8" standalone="yes"?>
<Relationships xmlns="http://schemas.openxmlformats.org/package/2006/relationships"><Relationship Id="rId9" Type="http://schemas.openxmlformats.org/officeDocument/2006/relationships/tags" Target="../tags/tag236.xml"/><Relationship Id="rId8" Type="http://schemas.openxmlformats.org/officeDocument/2006/relationships/tags" Target="../tags/tag235.xml"/><Relationship Id="rId7" Type="http://schemas.openxmlformats.org/officeDocument/2006/relationships/tags" Target="../tags/tag234.xml"/><Relationship Id="rId6" Type="http://schemas.openxmlformats.org/officeDocument/2006/relationships/tags" Target="../tags/tag233.xml"/><Relationship Id="rId5" Type="http://schemas.openxmlformats.org/officeDocument/2006/relationships/tags" Target="../tags/tag232.xml"/><Relationship Id="rId4" Type="http://schemas.openxmlformats.org/officeDocument/2006/relationships/tags" Target="../tags/tag231.xml"/><Relationship Id="rId3" Type="http://schemas.openxmlformats.org/officeDocument/2006/relationships/tags" Target="../tags/tag230.xml"/><Relationship Id="rId25" Type="http://schemas.openxmlformats.org/officeDocument/2006/relationships/notesSlide" Target="../notesSlides/notesSlide4.xml"/><Relationship Id="rId24" Type="http://schemas.openxmlformats.org/officeDocument/2006/relationships/slideLayout" Target="../slideLayouts/slideLayout2.xml"/><Relationship Id="rId23" Type="http://schemas.openxmlformats.org/officeDocument/2006/relationships/tags" Target="../tags/tag250.xml"/><Relationship Id="rId22" Type="http://schemas.openxmlformats.org/officeDocument/2006/relationships/tags" Target="../tags/tag249.xml"/><Relationship Id="rId21" Type="http://schemas.openxmlformats.org/officeDocument/2006/relationships/tags" Target="../tags/tag248.xml"/><Relationship Id="rId20" Type="http://schemas.openxmlformats.org/officeDocument/2006/relationships/tags" Target="../tags/tag247.xml"/><Relationship Id="rId2" Type="http://schemas.openxmlformats.org/officeDocument/2006/relationships/tags" Target="../tags/tag229.xml"/><Relationship Id="rId19" Type="http://schemas.openxmlformats.org/officeDocument/2006/relationships/tags" Target="../tags/tag246.xml"/><Relationship Id="rId18" Type="http://schemas.openxmlformats.org/officeDocument/2006/relationships/tags" Target="../tags/tag245.xml"/><Relationship Id="rId17" Type="http://schemas.openxmlformats.org/officeDocument/2006/relationships/tags" Target="../tags/tag244.xml"/><Relationship Id="rId16" Type="http://schemas.openxmlformats.org/officeDocument/2006/relationships/tags" Target="../tags/tag243.xml"/><Relationship Id="rId15" Type="http://schemas.openxmlformats.org/officeDocument/2006/relationships/tags" Target="../tags/tag242.xml"/><Relationship Id="rId14" Type="http://schemas.openxmlformats.org/officeDocument/2006/relationships/tags" Target="../tags/tag241.xml"/><Relationship Id="rId13" Type="http://schemas.openxmlformats.org/officeDocument/2006/relationships/tags" Target="../tags/tag240.xml"/><Relationship Id="rId12" Type="http://schemas.openxmlformats.org/officeDocument/2006/relationships/tags" Target="../tags/tag239.xml"/><Relationship Id="rId11" Type="http://schemas.openxmlformats.org/officeDocument/2006/relationships/tags" Target="../tags/tag238.xml"/><Relationship Id="rId10" Type="http://schemas.openxmlformats.org/officeDocument/2006/relationships/tags" Target="../tags/tag237.xml"/><Relationship Id="rId1" Type="http://schemas.openxmlformats.org/officeDocument/2006/relationships/tags" Target="../tags/tag228.xml"/></Relationships>
</file>

<file path=ppt/slides/_rels/slide5.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253.xml"/><Relationship Id="rId7" Type="http://schemas.microsoft.com/office/2007/relationships/diagramDrawing" Target="../diagrams/drawing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3" Type="http://schemas.openxmlformats.org/officeDocument/2006/relationships/diagramData" Target="../diagrams/data1.xml"/><Relationship Id="rId2" Type="http://schemas.openxmlformats.org/officeDocument/2006/relationships/tags" Target="../tags/tag252.xml"/><Relationship Id="rId10" Type="http://schemas.openxmlformats.org/officeDocument/2006/relationships/notesSlide" Target="../notesSlides/notesSlide5.xml"/><Relationship Id="rId1" Type="http://schemas.openxmlformats.org/officeDocument/2006/relationships/tags" Target="../tags/tag251.xml"/></Relationships>
</file>

<file path=ppt/slides/_rels/slide6.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256.xml"/><Relationship Id="rId7" Type="http://schemas.microsoft.com/office/2007/relationships/diagramDrawing" Target="../diagrams/drawing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3" Type="http://schemas.openxmlformats.org/officeDocument/2006/relationships/diagramData" Target="../diagrams/data2.xml"/><Relationship Id="rId2" Type="http://schemas.openxmlformats.org/officeDocument/2006/relationships/tags" Target="../tags/tag255.xml"/><Relationship Id="rId10" Type="http://schemas.openxmlformats.org/officeDocument/2006/relationships/notesSlide" Target="../notesSlides/notesSlide6.xml"/><Relationship Id="rId1" Type="http://schemas.openxmlformats.org/officeDocument/2006/relationships/tags" Target="../tags/tag254.xml"/></Relationships>
</file>

<file path=ppt/slides/_rels/slide7.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tags" Target="../tags/tag259.xml"/><Relationship Id="rId7" Type="http://schemas.microsoft.com/office/2007/relationships/diagramDrawing" Target="../diagrams/drawing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 Id="rId3" Type="http://schemas.openxmlformats.org/officeDocument/2006/relationships/diagramData" Target="../diagrams/data3.xml"/><Relationship Id="rId2" Type="http://schemas.openxmlformats.org/officeDocument/2006/relationships/tags" Target="../tags/tag258.xml"/><Relationship Id="rId10" Type="http://schemas.openxmlformats.org/officeDocument/2006/relationships/notesSlide" Target="../notesSlides/notesSlide7.xml"/><Relationship Id="rId1" Type="http://schemas.openxmlformats.org/officeDocument/2006/relationships/tags" Target="../tags/tag257.xml"/></Relationships>
</file>

<file path=ppt/slides/_rels/slide8.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3.xml"/><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s>
</file>

<file path=ppt/slides/_rels/slide9.xml.rels><?xml version="1.0" encoding="UTF-8" standalone="yes"?>
<Relationships xmlns="http://schemas.openxmlformats.org/package/2006/relationships"><Relationship Id="rId9" Type="http://schemas.openxmlformats.org/officeDocument/2006/relationships/tags" Target="../tags/tag271.xml"/><Relationship Id="rId8" Type="http://schemas.openxmlformats.org/officeDocument/2006/relationships/tags" Target="../tags/tag270.xml"/><Relationship Id="rId7" Type="http://schemas.openxmlformats.org/officeDocument/2006/relationships/tags" Target="../tags/tag269.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 Id="rId3" Type="http://schemas.openxmlformats.org/officeDocument/2006/relationships/tags" Target="../tags/tag265.xml"/><Relationship Id="rId25" Type="http://schemas.openxmlformats.org/officeDocument/2006/relationships/notesSlide" Target="../notesSlides/notesSlide9.xml"/><Relationship Id="rId24" Type="http://schemas.openxmlformats.org/officeDocument/2006/relationships/slideLayout" Target="../slideLayouts/slideLayout2.xml"/><Relationship Id="rId23" Type="http://schemas.openxmlformats.org/officeDocument/2006/relationships/tags" Target="../tags/tag285.xml"/><Relationship Id="rId22" Type="http://schemas.openxmlformats.org/officeDocument/2006/relationships/tags" Target="../tags/tag284.xml"/><Relationship Id="rId21" Type="http://schemas.openxmlformats.org/officeDocument/2006/relationships/tags" Target="../tags/tag283.xml"/><Relationship Id="rId20" Type="http://schemas.openxmlformats.org/officeDocument/2006/relationships/tags" Target="../tags/tag282.xml"/><Relationship Id="rId2" Type="http://schemas.openxmlformats.org/officeDocument/2006/relationships/tags" Target="../tags/tag264.xml"/><Relationship Id="rId19" Type="http://schemas.openxmlformats.org/officeDocument/2006/relationships/tags" Target="../tags/tag281.xml"/><Relationship Id="rId18" Type="http://schemas.openxmlformats.org/officeDocument/2006/relationships/tags" Target="../tags/tag280.xml"/><Relationship Id="rId17" Type="http://schemas.openxmlformats.org/officeDocument/2006/relationships/tags" Target="../tags/tag279.xml"/><Relationship Id="rId16" Type="http://schemas.openxmlformats.org/officeDocument/2006/relationships/tags" Target="../tags/tag278.xml"/><Relationship Id="rId15" Type="http://schemas.openxmlformats.org/officeDocument/2006/relationships/tags" Target="../tags/tag277.xml"/><Relationship Id="rId14" Type="http://schemas.openxmlformats.org/officeDocument/2006/relationships/tags" Target="../tags/tag276.xml"/><Relationship Id="rId13" Type="http://schemas.openxmlformats.org/officeDocument/2006/relationships/tags" Target="../tags/tag275.xml"/><Relationship Id="rId12" Type="http://schemas.openxmlformats.org/officeDocument/2006/relationships/tags" Target="../tags/tag274.xml"/><Relationship Id="rId11" Type="http://schemas.openxmlformats.org/officeDocument/2006/relationships/tags" Target="../tags/tag273.xml"/><Relationship Id="rId10" Type="http://schemas.openxmlformats.org/officeDocument/2006/relationships/tags" Target="../tags/tag272.xml"/><Relationship Id="rId1" Type="http://schemas.openxmlformats.org/officeDocument/2006/relationships/tags" Target="../tags/tag2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组合 84"/>
          <p:cNvGrpSpPr/>
          <p:nvPr/>
        </p:nvGrpSpPr>
        <p:grpSpPr>
          <a:xfrm>
            <a:off x="1165357" y="1715630"/>
            <a:ext cx="999267" cy="999267"/>
            <a:chOff x="304800" y="673100"/>
            <a:chExt cx="4000500" cy="4000500"/>
          </a:xfrm>
          <a:solidFill>
            <a:schemeClr val="accent3"/>
          </a:solidFill>
          <a:effectLst>
            <a:outerShdw blurRad="444500" dist="254000" dir="6840000" algn="tr" rotWithShape="0">
              <a:prstClr val="black">
                <a:alpha val="24000"/>
              </a:prstClr>
            </a:outerShdw>
          </a:effectLst>
        </p:grpSpPr>
        <p:sp>
          <p:nvSpPr>
            <p:cNvPr id="86" name="同心圆 85"/>
            <p:cNvSpPr/>
            <p:nvPr>
              <p:custDataLst>
                <p:tags r:id="rId1"/>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87" name="椭圆 86"/>
            <p:cNvSpPr/>
            <p:nvPr>
              <p:custDataLst>
                <p:tags r:id="rId2"/>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sp>
        <p:nvSpPr>
          <p:cNvPr id="41" name="矩形 40"/>
          <p:cNvSpPr/>
          <p:nvPr>
            <p:custDataLst>
              <p:tags r:id="rId3"/>
            </p:custDataLst>
          </p:nvPr>
        </p:nvSpPr>
        <p:spPr>
          <a:xfrm>
            <a:off x="-1" y="7449139"/>
            <a:ext cx="14082713" cy="69527"/>
          </a:xfrm>
          <a:prstGeom prst="rect">
            <a:avLst/>
          </a:prstGeom>
          <a:solidFill>
            <a:schemeClr val="accent6">
              <a:alpha val="84000"/>
            </a:schemeClr>
          </a:solidFill>
          <a:ln>
            <a:noFill/>
          </a:ln>
          <a:effectLst>
            <a:outerShdw blurRad="1397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cxnSp>
        <p:nvCxnSpPr>
          <p:cNvPr id="77" name="直接连接符 76"/>
          <p:cNvCxnSpPr/>
          <p:nvPr>
            <p:custDataLst>
              <p:tags r:id="rId4"/>
            </p:custDataLst>
          </p:nvPr>
        </p:nvCxnSpPr>
        <p:spPr>
          <a:xfrm>
            <a:off x="3944570" y="5452537"/>
            <a:ext cx="9000000" cy="0"/>
          </a:xfrm>
          <a:prstGeom prst="line">
            <a:avLst/>
          </a:prstGeom>
          <a:ln>
            <a:solidFill>
              <a:schemeClr val="tx1">
                <a:lumMod val="50000"/>
                <a:lumOff val="50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0" name="椭圆 49"/>
          <p:cNvSpPr/>
          <p:nvPr>
            <p:custDataLst>
              <p:tags r:id="rId5"/>
            </p:custDataLst>
          </p:nvPr>
        </p:nvSpPr>
        <p:spPr>
          <a:xfrm>
            <a:off x="12401408" y="1093732"/>
            <a:ext cx="515613" cy="515613"/>
          </a:xfrm>
          <a:prstGeom prst="ellipse">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51" name="椭圆 50"/>
          <p:cNvSpPr/>
          <p:nvPr>
            <p:custDataLst>
              <p:tags r:id="rId6"/>
            </p:custDataLst>
          </p:nvPr>
        </p:nvSpPr>
        <p:spPr>
          <a:xfrm>
            <a:off x="12824924" y="136617"/>
            <a:ext cx="282844" cy="282844"/>
          </a:xfrm>
          <a:prstGeom prst="ellipse">
            <a:avLst/>
          </a:prstGeom>
          <a:solidFill>
            <a:schemeClr val="accent2"/>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nvGrpSpPr>
          <p:cNvPr id="52" name="组合 51"/>
          <p:cNvGrpSpPr/>
          <p:nvPr/>
        </p:nvGrpSpPr>
        <p:grpSpPr>
          <a:xfrm>
            <a:off x="13599534" y="1401307"/>
            <a:ext cx="226229" cy="226229"/>
            <a:chOff x="304800" y="673100"/>
            <a:chExt cx="4000500" cy="4000500"/>
          </a:xfrm>
          <a:solidFill>
            <a:schemeClr val="accent3"/>
          </a:solidFill>
          <a:effectLst>
            <a:outerShdw blurRad="381000" dist="152400" dir="8100000" algn="tr" rotWithShape="0">
              <a:prstClr val="black">
                <a:alpha val="70000"/>
              </a:prstClr>
            </a:outerShdw>
          </a:effectLst>
        </p:grpSpPr>
        <p:sp>
          <p:nvSpPr>
            <p:cNvPr id="53" name="同心圆 52"/>
            <p:cNvSpPr/>
            <p:nvPr>
              <p:custDataLst>
                <p:tags r:id="rId7"/>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accent1"/>
                </a:solidFill>
                <a:latin typeface="仿宋" panose="02010609060101010101" charset="-122"/>
                <a:ea typeface="仿宋" panose="02010609060101010101" charset="-122"/>
              </a:endParaRPr>
            </a:p>
          </p:txBody>
        </p:sp>
        <p:sp>
          <p:nvSpPr>
            <p:cNvPr id="54" name="椭圆 53"/>
            <p:cNvSpPr/>
            <p:nvPr>
              <p:custDataLst>
                <p:tags r:id="rId8"/>
              </p:custDataLst>
            </p:nvPr>
          </p:nvSpPr>
          <p:spPr>
            <a:xfrm>
              <a:off x="479425" y="847725"/>
              <a:ext cx="3651250" cy="36512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accent1"/>
                </a:solidFill>
                <a:latin typeface="仿宋" panose="02010609060101010101" charset="-122"/>
                <a:ea typeface="仿宋" panose="02010609060101010101" charset="-122"/>
              </a:endParaRPr>
            </a:p>
          </p:txBody>
        </p:sp>
      </p:grpSp>
      <p:grpSp>
        <p:nvGrpSpPr>
          <p:cNvPr id="55" name="组合 54"/>
          <p:cNvGrpSpPr/>
          <p:nvPr/>
        </p:nvGrpSpPr>
        <p:grpSpPr>
          <a:xfrm>
            <a:off x="13341839" y="527900"/>
            <a:ext cx="296371" cy="296371"/>
            <a:chOff x="304800" y="673100"/>
            <a:chExt cx="4000500" cy="4000500"/>
          </a:xfrm>
          <a:effectLst>
            <a:outerShdw blurRad="381000" dist="152400" dir="8100000" algn="tr" rotWithShape="0">
              <a:prstClr val="black">
                <a:alpha val="70000"/>
              </a:prstClr>
            </a:outerShdw>
          </a:effectLst>
        </p:grpSpPr>
        <p:sp>
          <p:nvSpPr>
            <p:cNvPr id="56" name="同心圆 55"/>
            <p:cNvSpPr/>
            <p:nvPr>
              <p:custDataLst>
                <p:tags r:id="rId9"/>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57" name="椭圆 56"/>
            <p:cNvSpPr/>
            <p:nvPr>
              <p:custDataLst>
                <p:tags r:id="rId10"/>
              </p:custDataLst>
            </p:nvPr>
          </p:nvSpPr>
          <p:spPr>
            <a:xfrm>
              <a:off x="479425" y="847725"/>
              <a:ext cx="3651250" cy="3651250"/>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grpSp>
        <p:nvGrpSpPr>
          <p:cNvPr id="58" name="组合 57"/>
          <p:cNvGrpSpPr/>
          <p:nvPr/>
        </p:nvGrpSpPr>
        <p:grpSpPr>
          <a:xfrm>
            <a:off x="11938830" y="127442"/>
            <a:ext cx="420366" cy="420366"/>
            <a:chOff x="304800" y="673100"/>
            <a:chExt cx="4000500" cy="4000500"/>
          </a:xfrm>
          <a:solidFill>
            <a:schemeClr val="accent4"/>
          </a:solidFill>
          <a:effectLst>
            <a:outerShdw blurRad="317500" dist="190500" dir="8100000" algn="tr" rotWithShape="0">
              <a:prstClr val="black">
                <a:alpha val="50000"/>
              </a:prstClr>
            </a:outerShdw>
          </a:effectLst>
        </p:grpSpPr>
        <p:sp>
          <p:nvSpPr>
            <p:cNvPr id="59" name="同心圆 58"/>
            <p:cNvSpPr/>
            <p:nvPr>
              <p:custDataLst>
                <p:tags r:id="rId11"/>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60" name="椭圆 59"/>
            <p:cNvSpPr/>
            <p:nvPr>
              <p:custDataLst>
                <p:tags r:id="rId12"/>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sp>
        <p:nvSpPr>
          <p:cNvPr id="61" name="椭圆 60"/>
          <p:cNvSpPr/>
          <p:nvPr>
            <p:custDataLst>
              <p:tags r:id="rId13"/>
            </p:custDataLst>
          </p:nvPr>
        </p:nvSpPr>
        <p:spPr>
          <a:xfrm>
            <a:off x="13458112" y="2187073"/>
            <a:ext cx="141422" cy="141422"/>
          </a:xfrm>
          <a:prstGeom prst="ellipse">
            <a:avLst/>
          </a:prstGeom>
          <a:solidFill>
            <a:schemeClr val="accent1"/>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accent1"/>
              </a:solidFill>
              <a:latin typeface="仿宋" panose="02010609060101010101" charset="-122"/>
              <a:ea typeface="仿宋" panose="02010609060101010101" charset="-122"/>
            </a:endParaRPr>
          </a:p>
        </p:txBody>
      </p:sp>
      <p:grpSp>
        <p:nvGrpSpPr>
          <p:cNvPr id="82" name="组合 81"/>
          <p:cNvGrpSpPr/>
          <p:nvPr/>
        </p:nvGrpSpPr>
        <p:grpSpPr>
          <a:xfrm>
            <a:off x="1741343" y="1048532"/>
            <a:ext cx="802398" cy="802398"/>
            <a:chOff x="304800" y="673100"/>
            <a:chExt cx="4000500" cy="4000500"/>
          </a:xfrm>
          <a:solidFill>
            <a:schemeClr val="accent1"/>
          </a:solidFill>
          <a:effectLst>
            <a:outerShdw blurRad="444500" dist="254000" dir="6840000" algn="tr" rotWithShape="0">
              <a:prstClr val="black">
                <a:alpha val="24000"/>
              </a:prstClr>
            </a:outerShdw>
          </a:effectLst>
        </p:grpSpPr>
        <p:sp>
          <p:nvSpPr>
            <p:cNvPr id="83" name="同心圆 82"/>
            <p:cNvSpPr/>
            <p:nvPr>
              <p:custDataLst>
                <p:tags r:id="rId14"/>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84" name="椭圆 83"/>
            <p:cNvSpPr/>
            <p:nvPr>
              <p:custDataLst>
                <p:tags r:id="rId15"/>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grpSp>
        <p:nvGrpSpPr>
          <p:cNvPr id="91" name="组合 90"/>
          <p:cNvGrpSpPr/>
          <p:nvPr/>
        </p:nvGrpSpPr>
        <p:grpSpPr>
          <a:xfrm>
            <a:off x="3475331" y="1057686"/>
            <a:ext cx="516029" cy="516029"/>
            <a:chOff x="304800" y="673100"/>
            <a:chExt cx="4000500" cy="4000500"/>
          </a:xfrm>
          <a:solidFill>
            <a:schemeClr val="accent2"/>
          </a:solidFill>
          <a:effectLst>
            <a:outerShdw blurRad="444500" dist="254000" dir="6840000" algn="tr" rotWithShape="0">
              <a:prstClr val="black">
                <a:alpha val="24000"/>
              </a:prstClr>
            </a:outerShdw>
          </a:effectLst>
        </p:grpSpPr>
        <p:sp>
          <p:nvSpPr>
            <p:cNvPr id="92" name="同心圆 91"/>
            <p:cNvSpPr/>
            <p:nvPr>
              <p:custDataLst>
                <p:tags r:id="rId16"/>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93" name="椭圆 92"/>
            <p:cNvSpPr/>
            <p:nvPr>
              <p:custDataLst>
                <p:tags r:id="rId17"/>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grpSp>
        <p:nvGrpSpPr>
          <p:cNvPr id="94" name="组合 93"/>
          <p:cNvGrpSpPr/>
          <p:nvPr/>
        </p:nvGrpSpPr>
        <p:grpSpPr>
          <a:xfrm>
            <a:off x="107297" y="2001961"/>
            <a:ext cx="748145" cy="748145"/>
            <a:chOff x="304800" y="673100"/>
            <a:chExt cx="4000500" cy="4000500"/>
          </a:xfrm>
          <a:effectLst>
            <a:outerShdw blurRad="444500" dist="254000" dir="6840000" algn="tr" rotWithShape="0">
              <a:prstClr val="black">
                <a:alpha val="24000"/>
              </a:prstClr>
            </a:outerShdw>
          </a:effectLst>
        </p:grpSpPr>
        <p:sp>
          <p:nvSpPr>
            <p:cNvPr id="95" name="同心圆 94"/>
            <p:cNvSpPr/>
            <p:nvPr>
              <p:custDataLst>
                <p:tags r:id="rId18"/>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96" name="椭圆 95"/>
            <p:cNvSpPr/>
            <p:nvPr>
              <p:custDataLst>
                <p:tags r:id="rId19"/>
              </p:custDataLst>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grpSp>
        <p:nvGrpSpPr>
          <p:cNvPr id="97" name="组合 96"/>
          <p:cNvGrpSpPr/>
          <p:nvPr/>
        </p:nvGrpSpPr>
        <p:grpSpPr>
          <a:xfrm>
            <a:off x="2477032" y="3261785"/>
            <a:ext cx="406273" cy="406273"/>
            <a:chOff x="304800" y="673100"/>
            <a:chExt cx="4000500" cy="4000500"/>
          </a:xfrm>
          <a:effectLst>
            <a:outerShdw blurRad="444500" dist="254000" dir="6840000" algn="tr" rotWithShape="0">
              <a:prstClr val="black">
                <a:alpha val="24000"/>
              </a:prstClr>
            </a:outerShdw>
          </a:effectLst>
        </p:grpSpPr>
        <p:sp>
          <p:nvSpPr>
            <p:cNvPr id="98" name="同心圆 97"/>
            <p:cNvSpPr/>
            <p:nvPr>
              <p:custDataLst>
                <p:tags r:id="rId20"/>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99" name="椭圆 98"/>
            <p:cNvSpPr/>
            <p:nvPr>
              <p:custDataLst>
                <p:tags r:id="rId21"/>
              </p:custDataLst>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grpSp>
        <p:nvGrpSpPr>
          <p:cNvPr id="100" name="组合 99"/>
          <p:cNvGrpSpPr/>
          <p:nvPr/>
        </p:nvGrpSpPr>
        <p:grpSpPr>
          <a:xfrm>
            <a:off x="2164624" y="4223867"/>
            <a:ext cx="1166525" cy="1166525"/>
            <a:chOff x="304800" y="673100"/>
            <a:chExt cx="4000500" cy="4000500"/>
          </a:xfrm>
          <a:solidFill>
            <a:schemeClr val="accent3"/>
          </a:solidFill>
          <a:effectLst>
            <a:outerShdw blurRad="444500" dist="254000" dir="6840000" algn="tr" rotWithShape="0">
              <a:prstClr val="black">
                <a:alpha val="24000"/>
              </a:prstClr>
            </a:outerShdw>
          </a:effectLst>
        </p:grpSpPr>
        <p:sp>
          <p:nvSpPr>
            <p:cNvPr id="101" name="同心圆 100"/>
            <p:cNvSpPr/>
            <p:nvPr>
              <p:custDataLst>
                <p:tags r:id="rId22"/>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sp>
          <p:nvSpPr>
            <p:cNvPr id="102" name="椭圆 101"/>
            <p:cNvSpPr/>
            <p:nvPr>
              <p:custDataLst>
                <p:tags r:id="rId23"/>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latin typeface="仿宋" panose="02010609060101010101" charset="-122"/>
                <a:ea typeface="仿宋" panose="02010609060101010101" charset="-122"/>
              </a:endParaRPr>
            </a:p>
          </p:txBody>
        </p:sp>
      </p:grpSp>
      <p:sp>
        <p:nvSpPr>
          <p:cNvPr id="2" name="文本框 1"/>
          <p:cNvSpPr txBox="1"/>
          <p:nvPr>
            <p:custDataLst>
              <p:tags r:id="rId24"/>
            </p:custDataLst>
          </p:nvPr>
        </p:nvSpPr>
        <p:spPr>
          <a:xfrm>
            <a:off x="2832735" y="2604135"/>
            <a:ext cx="10501630" cy="2306955"/>
          </a:xfrm>
          <a:prstGeom prst="rect">
            <a:avLst/>
          </a:prstGeom>
          <a:noFill/>
        </p:spPr>
        <p:txBody>
          <a:bodyPr wrap="square" rtlCol="0">
            <a:spAutoFit/>
          </a:bodyPr>
          <a:p>
            <a:pPr algn="ctr"/>
            <a:r>
              <a:rPr lang="zh-CN" altLang="en-US" sz="4800" b="1">
                <a:latin typeface="宋体" panose="02010600030101010101" pitchFamily="2" charset="-122"/>
                <a:ea typeface="宋体" panose="02010600030101010101" pitchFamily="2" charset="-122"/>
                <a:cs typeface="宋体" panose="02010600030101010101" pitchFamily="2" charset="-122"/>
              </a:rPr>
              <a:t>《中华人民共和国安全生产法》</a:t>
            </a:r>
            <a:r>
              <a:rPr lang="zh-CN" altLang="en-US" sz="4800" b="1">
                <a:latin typeface="Times New Roman" panose="02020603050405020304" charset="0"/>
                <a:ea typeface="宋体" panose="02010600030101010101" pitchFamily="2" charset="-122"/>
                <a:cs typeface="Times New Roman" panose="02020603050405020304" charset="0"/>
              </a:rPr>
              <a:t>（</a:t>
            </a:r>
            <a:r>
              <a:rPr lang="en-US" altLang="zh-CN" sz="4800" b="1">
                <a:latin typeface="Times New Roman" panose="02020603050405020304" charset="0"/>
                <a:ea typeface="宋体" panose="02010600030101010101" pitchFamily="2" charset="-122"/>
                <a:cs typeface="Times New Roman" panose="02020603050405020304" charset="0"/>
              </a:rPr>
              <a:t>2021</a:t>
            </a:r>
            <a:r>
              <a:rPr lang="zh-CN" altLang="en-US" sz="4800" b="1">
                <a:latin typeface="Times New Roman" panose="02020603050405020304" charset="0"/>
                <a:ea typeface="宋体" panose="02010600030101010101" pitchFamily="2" charset="-122"/>
                <a:cs typeface="Times New Roman" panose="02020603050405020304" charset="0"/>
              </a:rPr>
              <a:t>年版</a:t>
            </a:r>
            <a:r>
              <a:rPr lang="zh-CN" altLang="en-US" sz="4800" b="1">
                <a:latin typeface="Times New Roman" panose="02020603050405020304" charset="0"/>
                <a:ea typeface="宋体" panose="02010600030101010101" pitchFamily="2" charset="-122"/>
                <a:cs typeface="Times New Roman" panose="02020603050405020304" charset="0"/>
                <a:sym typeface="+mn-ea"/>
              </a:rPr>
              <a:t>）</a:t>
            </a:r>
            <a:endParaRPr lang="zh-CN" altLang="en-US" sz="4800" b="1">
              <a:latin typeface="宋体" panose="02010600030101010101" pitchFamily="2" charset="-122"/>
              <a:ea typeface="宋体" panose="02010600030101010101" pitchFamily="2" charset="-122"/>
              <a:cs typeface="宋体" panose="02010600030101010101" pitchFamily="2" charset="-122"/>
            </a:endParaRPr>
          </a:p>
          <a:p>
            <a:pPr algn="ctr"/>
            <a:r>
              <a:rPr lang="zh-CN" altLang="en-US" sz="4800" b="1">
                <a:latin typeface="宋体" panose="02010600030101010101" pitchFamily="2" charset="-122"/>
                <a:ea typeface="宋体" panose="02010600030101010101" pitchFamily="2" charset="-122"/>
                <a:cs typeface="宋体" panose="02010600030101010101" pitchFamily="2" charset="-122"/>
              </a:rPr>
              <a:t>解读</a:t>
            </a:r>
            <a:endParaRPr lang="zh-CN" altLang="en-US" sz="4800" b="1">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7541895" y="5606415"/>
            <a:ext cx="1083310" cy="460375"/>
          </a:xfrm>
          <a:prstGeom prst="rect">
            <a:avLst/>
          </a:prstGeom>
          <a:noFill/>
        </p:spPr>
        <p:txBody>
          <a:bodyPr wrap="square" rtlCol="0">
            <a:spAutoFit/>
          </a:bodyPr>
          <a:p>
            <a:endParaRPr lang="en-US" altLang="zh-CN">
              <a:latin typeface="仿宋" panose="02010609060101010101" charset="-122"/>
              <a:ea typeface="仿宋" panose="02010609060101010101" charset="-122"/>
            </a:endParaRPr>
          </a:p>
        </p:txBody>
      </p:sp>
      <p:sp>
        <p:nvSpPr>
          <p:cNvPr id="4" name="文本框 3"/>
          <p:cNvSpPr txBox="1"/>
          <p:nvPr/>
        </p:nvSpPr>
        <p:spPr>
          <a:xfrm>
            <a:off x="5024755" y="5761355"/>
            <a:ext cx="6307455" cy="1322070"/>
          </a:xfrm>
          <a:prstGeom prst="rect">
            <a:avLst/>
          </a:prstGeom>
          <a:noFill/>
        </p:spPr>
        <p:txBody>
          <a:bodyPr wrap="square" rtlCol="0">
            <a:spAutoFit/>
          </a:bodyPr>
          <a:p>
            <a:pPr algn="ctr"/>
            <a:r>
              <a:rPr lang="en-US" altLang="zh-CN" sz="2800" b="1">
                <a:latin typeface="仿宋" panose="02010609060101010101" charset="-122"/>
                <a:ea typeface="仿宋" panose="02010609060101010101" charset="-122"/>
                <a:cs typeface="仿宋" panose="02010609060101010101" charset="-122"/>
              </a:rPr>
              <a:t>  </a:t>
            </a:r>
            <a:r>
              <a:rPr lang="en-US" altLang="zh-CN" sz="3200" b="1">
                <a:latin typeface="楷体" panose="02010609060101010101" charset="-122"/>
                <a:ea typeface="楷体" panose="02010609060101010101" charset="-122"/>
                <a:cs typeface="楷体" panose="02010609060101010101" charset="-122"/>
              </a:rPr>
              <a:t> </a:t>
            </a:r>
            <a:r>
              <a:rPr lang="zh-CN" altLang="en-US" sz="3200" b="1">
                <a:latin typeface="楷体" panose="02010609060101010101" charset="-122"/>
                <a:ea typeface="楷体" panose="02010609060101010101" charset="-122"/>
                <a:cs typeface="楷体" panose="02010609060101010101" charset="-122"/>
              </a:rPr>
              <a:t>法规处</a:t>
            </a:r>
            <a:r>
              <a:rPr lang="en-US" altLang="zh-CN" sz="3200" b="1">
                <a:latin typeface="楷体" panose="02010609060101010101" charset="-122"/>
                <a:ea typeface="楷体" panose="02010609060101010101" charset="-122"/>
                <a:cs typeface="楷体" panose="02010609060101010101" charset="-122"/>
              </a:rPr>
              <a:t>  </a:t>
            </a:r>
            <a:r>
              <a:rPr lang="zh-CN" altLang="en-US" sz="3200" b="1">
                <a:latin typeface="楷体" panose="02010609060101010101" charset="-122"/>
                <a:ea typeface="楷体" panose="02010609060101010101" charset="-122"/>
                <a:cs typeface="楷体" panose="02010609060101010101" charset="-122"/>
              </a:rPr>
              <a:t>王克非</a:t>
            </a:r>
            <a:endParaRPr lang="zh-CN" altLang="en-US" sz="3200" b="1">
              <a:latin typeface="楷体" panose="02010609060101010101" charset="-122"/>
              <a:ea typeface="楷体" panose="02010609060101010101" charset="-122"/>
              <a:cs typeface="楷体" panose="02010609060101010101" charset="-122"/>
            </a:endParaRPr>
          </a:p>
          <a:p>
            <a:endParaRPr lang="zh-CN" altLang="en-US" sz="1600" b="1">
              <a:latin typeface="楷体" panose="02010609060101010101" charset="-122"/>
              <a:ea typeface="楷体" panose="02010609060101010101" charset="-122"/>
              <a:cs typeface="楷体" panose="02010609060101010101" charset="-122"/>
            </a:endParaRPr>
          </a:p>
          <a:p>
            <a:pPr algn="ctr"/>
            <a:r>
              <a:rPr lang="en-US" altLang="zh-CN" sz="3200" b="1">
                <a:latin typeface="Times New Roman" panose="02020603050405020304" charset="0"/>
                <a:ea typeface="楷体" panose="02010609060101010101" charset="-122"/>
                <a:cs typeface="Times New Roman" panose="02020603050405020304" charset="0"/>
              </a:rPr>
              <a:t>      2021</a:t>
            </a:r>
            <a:r>
              <a:rPr lang="zh-CN" altLang="en-US" sz="3200" b="1">
                <a:latin typeface="Times New Roman" panose="02020603050405020304" charset="0"/>
                <a:ea typeface="楷体" panose="02010609060101010101" charset="-122"/>
                <a:cs typeface="Times New Roman" panose="02020603050405020304" charset="0"/>
              </a:rPr>
              <a:t>年</a:t>
            </a:r>
            <a:r>
              <a:rPr lang="en-US" altLang="zh-CN" sz="3200" b="1">
                <a:latin typeface="Times New Roman" panose="02020603050405020304" charset="0"/>
                <a:ea typeface="楷体" panose="02010609060101010101" charset="-122"/>
                <a:cs typeface="Times New Roman" panose="02020603050405020304" charset="0"/>
              </a:rPr>
              <a:t>12</a:t>
            </a:r>
            <a:r>
              <a:rPr lang="zh-CN" altLang="en-US" sz="3200" b="1">
                <a:latin typeface="Times New Roman" panose="02020603050405020304" charset="0"/>
                <a:ea typeface="楷体" panose="02010609060101010101" charset="-122"/>
                <a:cs typeface="Times New Roman" panose="02020603050405020304" charset="0"/>
              </a:rPr>
              <a:t>月</a:t>
            </a:r>
            <a:endParaRPr lang="zh-CN" altLang="en-US" sz="3200" b="1">
              <a:latin typeface="Times New Roman" panose="02020603050405020304" charset="0"/>
              <a:ea typeface="楷体" panose="02010609060101010101" charset="-122"/>
              <a:cs typeface="Times New Roman" panose="02020603050405020304" charset="0"/>
            </a:endParaRPr>
          </a:p>
        </p:txBody>
      </p:sp>
    </p:spTree>
    <p:custDataLst>
      <p:tags r:id="rId25"/>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762000" y="487045"/>
            <a:ext cx="11358245" cy="575945"/>
          </a:xfrm>
        </p:spPr>
        <p:txBody>
          <a:bodyPr/>
          <a:lstStyle/>
          <a:p>
            <a:pPr algn="l"/>
            <a:r>
              <a:rPr b="1" spc="400" dirty="0">
                <a:solidFill>
                  <a:schemeClr val="tx1"/>
                </a:solidFill>
                <a:latin typeface="黑体" panose="02010600030101010101" charset="-122"/>
                <a:ea typeface="黑体" panose="02010600030101010101" charset="-122"/>
                <a:cs typeface="黑体" panose="02010600030101010101" charset="-122"/>
                <a:sym typeface="+mn-ea"/>
              </a:rPr>
              <a:t>修改安全生产法的总体思路</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graphicFrame>
        <p:nvGraphicFramePr>
          <p:cNvPr id="4" name="图示 3"/>
          <p:cNvGraphicFramePr/>
          <p:nvPr/>
        </p:nvGraphicFramePr>
        <p:xfrm>
          <a:off x="596900" y="1564005"/>
          <a:ext cx="11080115" cy="5418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ustDataLst>
      <p:tags r:id="rId7"/>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4"/>
          <p:cNvSpPr/>
          <p:nvPr>
            <p:custDataLst>
              <p:tags r:id="rId1"/>
            </p:custDataLst>
          </p:nvPr>
        </p:nvSpPr>
        <p:spPr>
          <a:xfrm>
            <a:off x="1" y="1859869"/>
            <a:ext cx="14082713" cy="1492372"/>
          </a:xfrm>
          <a:prstGeom prst="rect">
            <a:avLst/>
          </a:prstGeom>
          <a:solidFill>
            <a:schemeClr val="bg1">
              <a:alpha val="84000"/>
            </a:schemeClr>
          </a:solidFill>
          <a:ln>
            <a:noFill/>
          </a:ln>
          <a:effectLst>
            <a:outerShdw blurRad="1397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nvGrpSpPr>
          <p:cNvPr id="59" name="组合 58"/>
          <p:cNvGrpSpPr/>
          <p:nvPr/>
        </p:nvGrpSpPr>
        <p:grpSpPr>
          <a:xfrm>
            <a:off x="2696796" y="6227262"/>
            <a:ext cx="452009" cy="452172"/>
            <a:chOff x="1463339" y="1072758"/>
            <a:chExt cx="1546058" cy="1546058"/>
          </a:xfrm>
          <a:effectLst>
            <a:outerShdw blurRad="330200" dist="215900" dir="6900000" sx="71000" sy="71000" algn="t" rotWithShape="0">
              <a:prstClr val="black">
                <a:alpha val="54000"/>
              </a:prstClr>
            </a:outerShdw>
          </a:effectLst>
        </p:grpSpPr>
        <p:sp>
          <p:nvSpPr>
            <p:cNvPr id="61" name="同心圆 60"/>
            <p:cNvSpPr/>
            <p:nvPr>
              <p:custDataLst>
                <p:tags r:id="rId2"/>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62" name="椭圆 61"/>
            <p:cNvSpPr/>
            <p:nvPr>
              <p:custDataLst>
                <p:tags r:id="rId3"/>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sp>
        <p:nvSpPr>
          <p:cNvPr id="80" name="矩形 79"/>
          <p:cNvSpPr/>
          <p:nvPr>
            <p:custDataLst>
              <p:tags r:id="rId4"/>
            </p:custDataLst>
          </p:nvPr>
        </p:nvSpPr>
        <p:spPr>
          <a:xfrm>
            <a:off x="-2499" y="7518665"/>
            <a:ext cx="14082713" cy="519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nvGrpSpPr>
          <p:cNvPr id="7" name="组合 6"/>
          <p:cNvGrpSpPr/>
          <p:nvPr/>
        </p:nvGrpSpPr>
        <p:grpSpPr>
          <a:xfrm>
            <a:off x="1239124" y="1527100"/>
            <a:ext cx="2268993" cy="2268993"/>
            <a:chOff x="4481531" y="2118116"/>
            <a:chExt cx="2204282" cy="2204282"/>
          </a:xfrm>
        </p:grpSpPr>
        <p:grpSp>
          <p:nvGrpSpPr>
            <p:cNvPr id="38" name="组合 37"/>
            <p:cNvGrpSpPr/>
            <p:nvPr/>
          </p:nvGrpSpPr>
          <p:grpSpPr>
            <a:xfrm>
              <a:off x="4481531" y="2118116"/>
              <a:ext cx="2204282" cy="2204282"/>
              <a:chOff x="1490188" y="1125257"/>
              <a:chExt cx="2204282" cy="2204282"/>
            </a:xfrm>
          </p:grpSpPr>
          <p:sp>
            <p:nvSpPr>
              <p:cNvPr id="39" name="椭圆 38"/>
              <p:cNvSpPr/>
              <p:nvPr>
                <p:custDataLst>
                  <p:tags r:id="rId5"/>
                </p:custDataLst>
              </p:nvPr>
            </p:nvSpPr>
            <p:spPr>
              <a:xfrm>
                <a:off x="1490188"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0" name="椭圆 39"/>
              <p:cNvSpPr/>
              <p:nvPr>
                <p:custDataLst>
                  <p:tags r:id="rId6"/>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sp>
          <p:nvSpPr>
            <p:cNvPr id="81" name="TextBox 80"/>
            <p:cNvSpPr txBox="1"/>
            <p:nvPr>
              <p:custDataLst>
                <p:tags r:id="rId7"/>
              </p:custDataLst>
            </p:nvPr>
          </p:nvSpPr>
          <p:spPr>
            <a:xfrm>
              <a:off x="5044082" y="2653915"/>
              <a:ext cx="1020336" cy="1104850"/>
            </a:xfrm>
            <a:prstGeom prst="rect">
              <a:avLst/>
            </a:prstGeom>
            <a:noFill/>
          </p:spPr>
          <p:txBody>
            <a:bodyPr wrap="none" rtlCol="0">
              <a:spAutoFit/>
            </a:bodyPr>
            <a:lstStyle/>
            <a:p>
              <a:r>
                <a:rPr lang="zh-CN" altLang="en-US" sz="6795" b="1" dirty="0">
                  <a:solidFill>
                    <a:schemeClr val="tx1"/>
                  </a:solidFill>
                  <a:latin typeface="黑体" panose="02010600030101010101" charset="-122"/>
                  <a:ea typeface="黑体" panose="02010600030101010101" charset="-122"/>
                </a:rPr>
                <a:t>三</a:t>
              </a:r>
              <a:endParaRPr lang="zh-CN" altLang="en-US" sz="6795" b="1" dirty="0">
                <a:solidFill>
                  <a:schemeClr val="tx1"/>
                </a:solidFill>
                <a:latin typeface="黑体" panose="02010600030101010101" charset="-122"/>
                <a:ea typeface="黑体" panose="02010600030101010101" charset="-122"/>
              </a:endParaRPr>
            </a:p>
          </p:txBody>
        </p:sp>
      </p:grpSp>
      <p:grpSp>
        <p:nvGrpSpPr>
          <p:cNvPr id="51" name="组合 50"/>
          <p:cNvGrpSpPr/>
          <p:nvPr/>
        </p:nvGrpSpPr>
        <p:grpSpPr>
          <a:xfrm>
            <a:off x="643361" y="5370105"/>
            <a:ext cx="655637" cy="655637"/>
            <a:chOff x="1517331" y="1125257"/>
            <a:chExt cx="2204282" cy="2204282"/>
          </a:xfrm>
        </p:grpSpPr>
        <p:sp>
          <p:nvSpPr>
            <p:cNvPr id="52" name="椭圆 51"/>
            <p:cNvSpPr/>
            <p:nvPr>
              <p:custDataLst>
                <p:tags r:id="rId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53" name="椭圆 52"/>
            <p:cNvSpPr/>
            <p:nvPr>
              <p:custDataLst>
                <p:tags r:id="rId9"/>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54" name="组合 53"/>
          <p:cNvGrpSpPr/>
          <p:nvPr/>
        </p:nvGrpSpPr>
        <p:grpSpPr>
          <a:xfrm>
            <a:off x="315542" y="6453348"/>
            <a:ext cx="655637" cy="655637"/>
            <a:chOff x="1517331" y="1125257"/>
            <a:chExt cx="2204282" cy="2204282"/>
          </a:xfrm>
        </p:grpSpPr>
        <p:sp>
          <p:nvSpPr>
            <p:cNvPr id="55" name="椭圆 54"/>
            <p:cNvSpPr/>
            <p:nvPr>
              <p:custDataLst>
                <p:tags r:id="rId10"/>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56" name="椭圆 55"/>
            <p:cNvSpPr/>
            <p:nvPr>
              <p:custDataLst>
                <p:tags r:id="rId11"/>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57" name="组合 56"/>
          <p:cNvGrpSpPr/>
          <p:nvPr/>
        </p:nvGrpSpPr>
        <p:grpSpPr>
          <a:xfrm>
            <a:off x="1376527" y="6025742"/>
            <a:ext cx="535449" cy="535449"/>
            <a:chOff x="1517331" y="1125257"/>
            <a:chExt cx="2204282" cy="2204282"/>
          </a:xfrm>
        </p:grpSpPr>
        <p:sp>
          <p:nvSpPr>
            <p:cNvPr id="58" name="椭圆 57"/>
            <p:cNvSpPr/>
            <p:nvPr>
              <p:custDataLst>
                <p:tags r:id="rId12"/>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60" name="椭圆 59"/>
            <p:cNvSpPr/>
            <p:nvPr>
              <p:custDataLst>
                <p:tags r:id="rId13"/>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32" name="组合 31"/>
          <p:cNvGrpSpPr/>
          <p:nvPr/>
        </p:nvGrpSpPr>
        <p:grpSpPr>
          <a:xfrm>
            <a:off x="12028831" y="120416"/>
            <a:ext cx="655637" cy="655637"/>
            <a:chOff x="1517331" y="1125257"/>
            <a:chExt cx="2204282" cy="2204282"/>
          </a:xfrm>
        </p:grpSpPr>
        <p:sp>
          <p:nvSpPr>
            <p:cNvPr id="34" name="椭圆 33"/>
            <p:cNvSpPr/>
            <p:nvPr>
              <p:custDataLst>
                <p:tags r:id="rId14"/>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36" name="椭圆 35"/>
            <p:cNvSpPr/>
            <p:nvPr>
              <p:custDataLst>
                <p:tags r:id="rId15"/>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37" name="组合 36"/>
          <p:cNvGrpSpPr/>
          <p:nvPr/>
        </p:nvGrpSpPr>
        <p:grpSpPr>
          <a:xfrm>
            <a:off x="13187539" y="204731"/>
            <a:ext cx="655637" cy="655637"/>
            <a:chOff x="1517331" y="1125257"/>
            <a:chExt cx="2204282" cy="2204282"/>
          </a:xfrm>
        </p:grpSpPr>
        <p:sp>
          <p:nvSpPr>
            <p:cNvPr id="41" name="椭圆 40"/>
            <p:cNvSpPr/>
            <p:nvPr>
              <p:custDataLst>
                <p:tags r:id="rId16"/>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2" name="椭圆 41"/>
            <p:cNvSpPr/>
            <p:nvPr>
              <p:custDataLst>
                <p:tags r:id="rId17"/>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43" name="组合 42"/>
          <p:cNvGrpSpPr/>
          <p:nvPr/>
        </p:nvGrpSpPr>
        <p:grpSpPr>
          <a:xfrm>
            <a:off x="12371064" y="769537"/>
            <a:ext cx="935391" cy="935391"/>
            <a:chOff x="1517331" y="1125257"/>
            <a:chExt cx="2204282" cy="2204282"/>
          </a:xfrm>
        </p:grpSpPr>
        <p:sp>
          <p:nvSpPr>
            <p:cNvPr id="44" name="椭圆 43"/>
            <p:cNvSpPr/>
            <p:nvPr>
              <p:custDataLst>
                <p:tags r:id="rId1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5" name="椭圆 44"/>
            <p:cNvSpPr/>
            <p:nvPr>
              <p:custDataLst>
                <p:tags r:id="rId19"/>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46" name="组合 45"/>
          <p:cNvGrpSpPr/>
          <p:nvPr/>
        </p:nvGrpSpPr>
        <p:grpSpPr>
          <a:xfrm>
            <a:off x="11636917" y="1284982"/>
            <a:ext cx="452009" cy="452172"/>
            <a:chOff x="1463339" y="1072758"/>
            <a:chExt cx="1546058" cy="1546058"/>
          </a:xfrm>
          <a:effectLst>
            <a:outerShdw blurRad="330200" dist="215900" dir="6900000" sx="71000" sy="71000" algn="t" rotWithShape="0">
              <a:prstClr val="black">
                <a:alpha val="54000"/>
              </a:prstClr>
            </a:outerShdw>
          </a:effectLst>
        </p:grpSpPr>
        <p:sp>
          <p:nvSpPr>
            <p:cNvPr id="47" name="同心圆 46"/>
            <p:cNvSpPr/>
            <p:nvPr>
              <p:custDataLst>
                <p:tags r:id="rId20"/>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48" name="椭圆 47"/>
            <p:cNvSpPr/>
            <p:nvPr>
              <p:custDataLst>
                <p:tags r:id="rId21"/>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sp>
        <p:nvSpPr>
          <p:cNvPr id="2" name="文本框 1"/>
          <p:cNvSpPr txBox="1"/>
          <p:nvPr>
            <p:custDataLst>
              <p:tags r:id="rId22"/>
            </p:custDataLst>
          </p:nvPr>
        </p:nvSpPr>
        <p:spPr>
          <a:xfrm>
            <a:off x="3695065" y="2246630"/>
            <a:ext cx="9670415" cy="829945"/>
          </a:xfrm>
          <a:prstGeom prst="rect">
            <a:avLst/>
          </a:prstGeom>
          <a:noFill/>
        </p:spPr>
        <p:txBody>
          <a:bodyPr wrap="square" rtlCol="0">
            <a:spAutoFit/>
          </a:bodyPr>
          <a:p>
            <a:pPr algn="l">
              <a:buClrTx/>
              <a:buSzTx/>
              <a:buFontTx/>
            </a:pPr>
            <a:r>
              <a:rPr sz="4800" b="1">
                <a:solidFill>
                  <a:schemeClr val="tx1">
                    <a:lumMod val="50000"/>
                  </a:schemeClr>
                </a:solidFill>
                <a:latin typeface="黑体" panose="02010600030101010101" charset="-122"/>
                <a:ea typeface="黑体" panose="02010600030101010101" charset="-122"/>
                <a:cs typeface="仿宋" panose="02010609060101010101" charset="-122"/>
                <a:sym typeface="+mn-ea"/>
              </a:rPr>
              <a:t>安全生产法修改的主要内容</a:t>
            </a:r>
            <a:r>
              <a:rPr lang="zh-CN" sz="4800" b="1">
                <a:solidFill>
                  <a:schemeClr val="tx1">
                    <a:lumMod val="50000"/>
                  </a:schemeClr>
                </a:solidFill>
                <a:latin typeface="黑体" panose="02010600030101010101" charset="-122"/>
                <a:ea typeface="黑体" panose="02010600030101010101" charset="-122"/>
                <a:cs typeface="仿宋" panose="02010609060101010101" charset="-122"/>
                <a:sym typeface="+mn-ea"/>
              </a:rPr>
              <a:t>（亮点）</a:t>
            </a:r>
            <a:endParaRPr lang="zh-CN" sz="4800" b="1">
              <a:solidFill>
                <a:schemeClr val="tx1">
                  <a:lumMod val="50000"/>
                </a:schemeClr>
              </a:solidFill>
              <a:latin typeface="黑体" panose="02010600030101010101" charset="-122"/>
              <a:ea typeface="黑体" panose="02010600030101010101" charset="-122"/>
              <a:cs typeface="仿宋" panose="02010609060101010101" charset="-122"/>
              <a:sym typeface="+mn-ea"/>
            </a:endParaRPr>
          </a:p>
        </p:txBody>
      </p:sp>
      <p:sp>
        <p:nvSpPr>
          <p:cNvPr id="3" name="文本框 2"/>
          <p:cNvSpPr txBox="1"/>
          <p:nvPr/>
        </p:nvSpPr>
        <p:spPr>
          <a:xfrm>
            <a:off x="3731895" y="3904615"/>
            <a:ext cx="9574530" cy="2656205"/>
          </a:xfrm>
          <a:prstGeom prst="rect">
            <a:avLst/>
          </a:prstGeom>
          <a:noFill/>
        </p:spPr>
        <p:txBody>
          <a:bodyPr wrap="square" rtlCol="0">
            <a:spAutoFit/>
          </a:bodyPr>
          <a:p>
            <a:pPr algn="l" fontAlgn="auto">
              <a:lnSpc>
                <a:spcPts val="4000"/>
              </a:lnSpc>
            </a:pPr>
            <a:r>
              <a:rPr sz="2600" b="1" dirty="0">
                <a:latin typeface="黑体" panose="02010600030101010101" charset="-122"/>
                <a:ea typeface="黑体" panose="02010600030101010101" charset="-122"/>
                <a:cs typeface="黑体" panose="02010600030101010101" charset="-122"/>
                <a:sym typeface="+mn-ea"/>
              </a:rPr>
              <a:t>（一）进一步完善安全生产工作原则</a:t>
            </a:r>
            <a:endParaRPr sz="2600" b="1" dirty="0">
              <a:latin typeface="黑体" panose="02010600030101010101" charset="-122"/>
              <a:ea typeface="黑体" panose="02010600030101010101" charset="-122"/>
              <a:cs typeface="黑体" panose="02010600030101010101" charset="-122"/>
              <a:sym typeface="+mn-ea"/>
            </a:endParaRPr>
          </a:p>
          <a:p>
            <a:pPr algn="l" fontAlgn="auto">
              <a:lnSpc>
                <a:spcPts val="4000"/>
              </a:lnSpc>
            </a:pPr>
            <a:r>
              <a:rPr sz="2600" b="1" dirty="0">
                <a:latin typeface="黑体" panose="02010600030101010101" charset="-122"/>
                <a:ea typeface="黑体" panose="02010600030101010101" charset="-122"/>
                <a:cs typeface="黑体" panose="02010600030101010101" charset="-122"/>
                <a:sym typeface="+mn-ea"/>
              </a:rPr>
              <a:t>（二）强化企业主体责任</a:t>
            </a:r>
            <a:endParaRPr sz="2600" b="1" dirty="0">
              <a:latin typeface="黑体" panose="02010600030101010101" charset="-122"/>
              <a:ea typeface="黑体" panose="02010600030101010101" charset="-122"/>
              <a:cs typeface="黑体" panose="02010600030101010101" charset="-122"/>
              <a:sym typeface="+mn-ea"/>
            </a:endParaRPr>
          </a:p>
          <a:p>
            <a:pPr algn="l" fontAlgn="auto">
              <a:lnSpc>
                <a:spcPts val="4000"/>
              </a:lnSpc>
            </a:pPr>
            <a:r>
              <a:rPr sz="2600" b="1" dirty="0">
                <a:latin typeface="黑体" panose="02010600030101010101" charset="-122"/>
                <a:ea typeface="黑体" panose="02010600030101010101" charset="-122"/>
                <a:cs typeface="黑体" panose="02010600030101010101" charset="-122"/>
                <a:sym typeface="+mn-ea"/>
              </a:rPr>
              <a:t>（三）进一步明确地方政府和有关部门的安全生产监督管理职责</a:t>
            </a:r>
            <a:endParaRPr sz="2600" b="1" dirty="0">
              <a:latin typeface="黑体" panose="02010600030101010101" charset="-122"/>
              <a:ea typeface="黑体" panose="02010600030101010101" charset="-122"/>
              <a:cs typeface="黑体" panose="02010600030101010101" charset="-122"/>
              <a:sym typeface="+mn-ea"/>
            </a:endParaRPr>
          </a:p>
          <a:p>
            <a:pPr algn="l" fontAlgn="auto">
              <a:lnSpc>
                <a:spcPts val="4000"/>
              </a:lnSpc>
            </a:pPr>
            <a:r>
              <a:rPr sz="2600" b="1" dirty="0">
                <a:latin typeface="黑体" panose="02010600030101010101" charset="-122"/>
                <a:ea typeface="黑体" panose="02010600030101010101" charset="-122"/>
                <a:cs typeface="黑体" panose="02010600030101010101" charset="-122"/>
                <a:sym typeface="+mn-ea"/>
              </a:rPr>
              <a:t>（四）加强保障制度建设</a:t>
            </a:r>
            <a:endParaRPr sz="2600" b="1" dirty="0">
              <a:latin typeface="黑体" panose="02010600030101010101" charset="-122"/>
              <a:ea typeface="黑体" panose="02010600030101010101" charset="-122"/>
              <a:cs typeface="黑体" panose="02010600030101010101" charset="-122"/>
              <a:sym typeface="+mn-ea"/>
            </a:endParaRPr>
          </a:p>
          <a:p>
            <a:pPr algn="l" fontAlgn="auto">
              <a:lnSpc>
                <a:spcPts val="4000"/>
              </a:lnSpc>
            </a:pPr>
            <a:r>
              <a:rPr sz="2600" b="1" dirty="0">
                <a:latin typeface="黑体" panose="02010600030101010101" charset="-122"/>
                <a:ea typeface="黑体" panose="02010600030101010101" charset="-122"/>
                <a:cs typeface="黑体" panose="02010600030101010101" charset="-122"/>
                <a:sym typeface="+mn-ea"/>
              </a:rPr>
              <a:t>（五）加大违法处罚力度</a:t>
            </a:r>
            <a:endParaRPr lang="zh-CN" altLang="en-US"/>
          </a:p>
        </p:txBody>
      </p:sp>
    </p:spTree>
    <p:custDataLst>
      <p:tags r:id="rId2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（一）进一步完善安全生产工作原则</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688975" y="1960880"/>
            <a:ext cx="12705080" cy="3999865"/>
          </a:xfrm>
          <a:prstGeom prst="rect">
            <a:avLst/>
          </a:prstGeom>
          <a:noFill/>
        </p:spPr>
        <p:txBody>
          <a:bodyPr wrap="square" rtlCol="0">
            <a:spAutoFit/>
          </a:bodyPr>
          <a:p>
            <a:pPr algn="just" fontAlgn="auto">
              <a:lnSpc>
                <a:spcPts val="3600"/>
              </a:lnSpc>
            </a:pPr>
            <a:r>
              <a:rPr lang="en-US" altLang="zh-CN"/>
              <a:t>          </a:t>
            </a:r>
            <a:r>
              <a:rPr lang="zh-CN" altLang="en-US" sz="2800">
                <a:latin typeface="仿宋_GB2312" panose="02010609030101010101" charset="-122"/>
                <a:ea typeface="仿宋_GB2312" panose="02010609030101010101" charset="-122"/>
                <a:cs typeface="仿宋_GB2312" panose="02010609030101010101" charset="-122"/>
              </a:rPr>
              <a:t>安全生产工作</a:t>
            </a:r>
            <a:r>
              <a:rPr lang="zh-CN" altLang="en-US" sz="2800">
                <a:solidFill>
                  <a:srgbClr val="FF0000"/>
                </a:solidFill>
                <a:latin typeface="仿宋_GB2312" panose="02010609030101010101" charset="-122"/>
                <a:ea typeface="仿宋_GB2312" panose="02010609030101010101" charset="-122"/>
                <a:cs typeface="仿宋_GB2312" panose="02010609030101010101" charset="-122"/>
              </a:rPr>
              <a:t>坚持中国共产党的领导</a:t>
            </a:r>
            <a:r>
              <a:rPr lang="zh-CN" altLang="en-US" sz="2800">
                <a:latin typeface="仿宋_GB2312" panose="02010609030101010101" charset="-122"/>
                <a:ea typeface="仿宋_GB2312" panose="02010609030101010101" charset="-122"/>
                <a:cs typeface="仿宋_GB2312" panose="02010609030101010101" charset="-122"/>
              </a:rPr>
              <a:t>。</a:t>
            </a:r>
            <a:endParaRPr lang="zh-CN" altLang="en-US" sz="2800">
              <a:latin typeface="仿宋_GB2312" panose="02010609030101010101" charset="-122"/>
              <a:ea typeface="仿宋_GB2312" panose="02010609030101010101" charset="-122"/>
              <a:cs typeface="仿宋_GB2312" panose="02010609030101010101" charset="-122"/>
            </a:endParaRPr>
          </a:p>
          <a:p>
            <a:pPr algn="just" fontAlgn="auto">
              <a:lnSpc>
                <a:spcPts val="3600"/>
              </a:lnSpc>
            </a:pPr>
            <a:r>
              <a:rPr lang="en-US" altLang="zh-CN" sz="2800">
                <a:latin typeface="仿宋_GB2312" panose="02010609030101010101" charset="-122"/>
                <a:ea typeface="仿宋_GB2312" panose="02010609030101010101" charset="-122"/>
                <a:cs typeface="仿宋_GB2312" panose="02010609030101010101" charset="-122"/>
              </a:rPr>
              <a:t>    </a:t>
            </a:r>
            <a:r>
              <a:rPr lang="zh-CN" altLang="en-US" sz="2800">
                <a:latin typeface="仿宋_GB2312" panose="02010609030101010101" charset="-122"/>
                <a:ea typeface="仿宋_GB2312" panose="02010609030101010101" charset="-122"/>
                <a:cs typeface="仿宋_GB2312" panose="02010609030101010101" charset="-122"/>
              </a:rPr>
              <a:t>安全生产工作应当以人为本，</a:t>
            </a:r>
            <a:r>
              <a:rPr lang="zh-CN" altLang="en-US" sz="2800">
                <a:solidFill>
                  <a:srgbClr val="FF0000"/>
                </a:solidFill>
                <a:latin typeface="仿宋_GB2312" panose="02010609030101010101" charset="-122"/>
                <a:ea typeface="仿宋_GB2312" panose="02010609030101010101" charset="-122"/>
                <a:cs typeface="仿宋_GB2312" panose="02010609030101010101" charset="-122"/>
              </a:rPr>
              <a:t>坚持人民至上、生命至上</a:t>
            </a:r>
            <a:r>
              <a:rPr lang="zh-CN" altLang="en-US" sz="2800">
                <a:latin typeface="仿宋_GB2312" panose="02010609030101010101" charset="-122"/>
                <a:ea typeface="仿宋_GB2312" panose="02010609030101010101" charset="-122"/>
                <a:cs typeface="仿宋_GB2312" panose="02010609030101010101" charset="-122"/>
              </a:rPr>
              <a:t>，把保护人民生命安全摆在首位，树牢安全发展理念，坚持安全第一、预防为主、综合治理的方针，从源头上防范化解重大安全风险。</a:t>
            </a:r>
            <a:endParaRPr lang="zh-CN" altLang="en-US" sz="2800">
              <a:latin typeface="仿宋_GB2312" panose="02010609030101010101" charset="-122"/>
              <a:ea typeface="仿宋_GB2312" panose="02010609030101010101" charset="-122"/>
              <a:cs typeface="仿宋_GB2312" panose="02010609030101010101" charset="-122"/>
            </a:endParaRPr>
          </a:p>
          <a:p>
            <a:pPr algn="just" fontAlgn="auto">
              <a:lnSpc>
                <a:spcPts val="3600"/>
              </a:lnSpc>
            </a:pPr>
            <a:r>
              <a:rPr lang="en-US" altLang="zh-CN" sz="2800">
                <a:latin typeface="仿宋_GB2312" panose="02010609030101010101" charset="-122"/>
                <a:ea typeface="仿宋_GB2312" panose="02010609030101010101" charset="-122"/>
                <a:cs typeface="仿宋_GB2312" panose="02010609030101010101" charset="-122"/>
              </a:rPr>
              <a:t>    </a:t>
            </a:r>
            <a:r>
              <a:rPr lang="zh-CN" altLang="en-US" sz="2800">
                <a:latin typeface="仿宋_GB2312" panose="02010609030101010101" charset="-122"/>
                <a:ea typeface="仿宋_GB2312" panose="02010609030101010101" charset="-122"/>
                <a:cs typeface="仿宋_GB2312" panose="02010609030101010101" charset="-122"/>
              </a:rPr>
              <a:t>安全生产工作实行</a:t>
            </a:r>
            <a:r>
              <a:rPr lang="zh-CN" altLang="en-US" sz="2800">
                <a:solidFill>
                  <a:srgbClr val="FF0000"/>
                </a:solidFill>
                <a:latin typeface="仿宋_GB2312" panose="02010609030101010101" charset="-122"/>
                <a:ea typeface="仿宋_GB2312" panose="02010609030101010101" charset="-122"/>
                <a:cs typeface="仿宋_GB2312" panose="02010609030101010101" charset="-122"/>
              </a:rPr>
              <a:t>管行业必须管安全、管业务必须管安全、管生产经营必须管安全</a:t>
            </a:r>
            <a:r>
              <a:rPr lang="zh-CN" altLang="en-US" sz="2800">
                <a:latin typeface="仿宋_GB2312" panose="02010609030101010101" charset="-122"/>
                <a:ea typeface="仿宋_GB2312" panose="02010609030101010101" charset="-122"/>
                <a:cs typeface="仿宋_GB2312" panose="02010609030101010101" charset="-122"/>
              </a:rPr>
              <a:t>，强化和落实生产经营单位主体责任与政府监管责任，建立生产经营单位负责、职工参与、政府监管、行业自律和社会监督的机制。</a:t>
            </a:r>
            <a:endParaRPr lang="zh-CN" altLang="en-US">
              <a:latin typeface="仿宋_GB2312" panose="02010609030101010101" charset="-122"/>
              <a:ea typeface="仿宋_GB2312" panose="02010609030101010101" charset="-122"/>
              <a:cs typeface="仿宋_GB2312" panose="02010609030101010101" charset="-122"/>
            </a:endParaRPr>
          </a:p>
          <a:p>
            <a:pPr algn="r"/>
            <a:endParaRPr lang="en-US" sz="2000" b="1" spc="400" dirty="0">
              <a:latin typeface="仿宋" panose="02010609060101010101" charset="-122"/>
              <a:ea typeface="仿宋" panose="02010609060101010101" charset="-122"/>
              <a:cs typeface="宋体" panose="02010600030101010101" pitchFamily="2" charset="-122"/>
              <a:sym typeface="+mn-ea"/>
            </a:endParaRPr>
          </a:p>
          <a:p>
            <a:pPr algn="r"/>
            <a:r>
              <a:rPr lang="en-US" b="1" spc="400" dirty="0">
                <a:latin typeface="仿宋" panose="02010609060101010101" charset="-122"/>
                <a:ea typeface="仿宋" panose="02010609060101010101" charset="-122"/>
                <a:cs typeface="宋体" panose="02010600030101010101" pitchFamily="2" charset="-122"/>
                <a:sym typeface="+mn-ea"/>
              </a:rPr>
              <a:t>——</a:t>
            </a:r>
            <a:r>
              <a:rPr b="1" spc="400" dirty="0">
                <a:latin typeface="仿宋" panose="02010609060101010101" charset="-122"/>
                <a:ea typeface="仿宋" panose="02010609060101010101" charset="-122"/>
                <a:cs typeface="宋体" panose="02010600030101010101" pitchFamily="2" charset="-122"/>
                <a:sym typeface="+mn-ea"/>
              </a:rPr>
              <a:t>《</a:t>
            </a:r>
            <a:r>
              <a:rPr lang="zh-CN" b="1" spc="400" dirty="0">
                <a:latin typeface="仿宋" panose="02010609060101010101" charset="-122"/>
                <a:ea typeface="仿宋" panose="02010609060101010101" charset="-122"/>
                <a:cs typeface="宋体" panose="02010600030101010101" pitchFamily="2" charset="-122"/>
                <a:sym typeface="+mn-ea"/>
              </a:rPr>
              <a:t>中华人民共和国安全生产法》第三条</a:t>
            </a:r>
            <a:endParaRPr lang="zh-CN" altLang="en-US" b="1" spc="400" dirty="0">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23925" y="504190"/>
            <a:ext cx="11232515"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sym typeface="+mn-ea"/>
              </a:rPr>
              <a:t>（一）进一步完善安全生产工作原则</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sp>
        <p:nvSpPr>
          <p:cNvPr id="3" name="矩形 2"/>
          <p:cNvSpPr/>
          <p:nvPr>
            <p:custDataLst>
              <p:tags r:id="rId2"/>
            </p:custDataLst>
          </p:nvPr>
        </p:nvSpPr>
        <p:spPr>
          <a:xfrm>
            <a:off x="923925" y="1551305"/>
            <a:ext cx="11950065"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r>
              <a:rPr lang="en-US" altLang="zh-CN" spc="400" dirty="0">
                <a:latin typeface="仿宋" panose="02010609060101010101" charset="-122"/>
                <a:ea typeface="仿宋" panose="02010609060101010101" charset="-122"/>
                <a:cs typeface="华文行楷" panose="02010800040101010101" charset="-122"/>
              </a:rPr>
              <a:t>  </a:t>
            </a:r>
            <a:endParaRPr lang="en-US" altLang="zh-CN" spc="400" dirty="0">
              <a:latin typeface="仿宋" panose="02010609060101010101" charset="-122"/>
              <a:ea typeface="仿宋" panose="02010609060101010101" charset="-122"/>
              <a:cs typeface="华文行楷" panose="02010800040101010101" charset="-122"/>
            </a:endParaRPr>
          </a:p>
        </p:txBody>
      </p:sp>
      <p:graphicFrame>
        <p:nvGraphicFramePr>
          <p:cNvPr id="2" name="图示 1"/>
          <p:cNvGraphicFramePr/>
          <p:nvPr/>
        </p:nvGraphicFramePr>
        <p:xfrm>
          <a:off x="1244600" y="1789430"/>
          <a:ext cx="11592560" cy="5061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1114425" y="439102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848360" y="1151890"/>
            <a:ext cx="12539345" cy="2335530"/>
          </a:xfrm>
          <a:prstGeom prst="rect">
            <a:avLst/>
          </a:prstGeom>
          <a:noFill/>
        </p:spPr>
        <p:txBody>
          <a:bodyPr wrap="square" rtlCol="0">
            <a:spAutoFit/>
          </a:bodyPr>
          <a:p>
            <a:pPr algn="just" fontAlgn="auto">
              <a:lnSpc>
                <a:spcPts val="3600"/>
              </a:lnSpc>
            </a:pPr>
            <a:r>
              <a:rPr lang="en-US" altLang="zh-CN"/>
              <a:t>          </a:t>
            </a:r>
            <a:r>
              <a:rPr lang="zh-CN" altLang="en-US" sz="2800" b="1">
                <a:latin typeface="仿宋_GB2312" panose="02010609030101010101" charset="-122"/>
                <a:ea typeface="仿宋_GB2312" panose="02010609030101010101" charset="-122"/>
                <a:cs typeface="仿宋_GB2312" panose="02010609030101010101" charset="-122"/>
              </a:rPr>
              <a:t>1.建立健全</a:t>
            </a:r>
            <a:r>
              <a:rPr lang="zh-CN" altLang="en-US" sz="2800" b="1">
                <a:solidFill>
                  <a:srgbClr val="FF0000"/>
                </a:solidFill>
                <a:latin typeface="仿宋_GB2312" panose="02010609030101010101" charset="-122"/>
                <a:ea typeface="仿宋_GB2312" panose="02010609030101010101" charset="-122"/>
                <a:cs typeface="仿宋_GB2312" panose="02010609030101010101" charset="-122"/>
              </a:rPr>
              <a:t>全员安全生产责任制</a:t>
            </a:r>
            <a:endParaRPr lang="zh-CN" altLang="en-US" sz="2800">
              <a:latin typeface="仿宋_GB2312" panose="02010609030101010101" charset="-122"/>
              <a:ea typeface="仿宋_GB2312" panose="02010609030101010101" charset="-122"/>
              <a:cs typeface="仿宋_GB2312" panose="02010609030101010101" charset="-122"/>
            </a:endParaRPr>
          </a:p>
          <a:p>
            <a:pPr algn="l" fontAlgn="auto">
              <a:lnSpc>
                <a:spcPts val="2500"/>
              </a:lnSpc>
              <a:spcAft>
                <a:spcPts val="600"/>
              </a:spcAft>
              <a:buClrTx/>
              <a:buSzTx/>
              <a:buFontTx/>
            </a:pPr>
            <a:endParaRPr lang="zh-CN" sz="2400"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2400"/>
              </a:lnSpc>
              <a:spcAft>
                <a:spcPts val="600"/>
              </a:spcAft>
              <a:buClrTx/>
              <a:buSzTx/>
              <a:buFontTx/>
            </a:pPr>
            <a:r>
              <a:rPr lang="zh-CN" sz="2400" spc="400" dirty="0">
                <a:latin typeface="仿宋" panose="02010609060101010101" charset="-122"/>
                <a:ea typeface="仿宋" panose="02010609060101010101" charset="-122"/>
                <a:cs typeface="宋体" panose="02010600030101010101" pitchFamily="2" charset="-122"/>
                <a:sym typeface="+mn-ea"/>
              </a:rPr>
              <a:t> </a:t>
            </a:r>
            <a:r>
              <a:rPr lang="en-US" altLang="zh-CN" sz="2400" spc="400" dirty="0">
                <a:latin typeface="仿宋" panose="02010609060101010101" charset="-122"/>
                <a:ea typeface="仿宋" panose="02010609060101010101" charset="-122"/>
                <a:cs typeface="宋体" panose="02010600030101010101" pitchFamily="2" charset="-122"/>
                <a:sym typeface="+mn-ea"/>
              </a:rPr>
              <a:t> </a:t>
            </a:r>
            <a:endParaRPr lang="zh-CN" sz="2400" b="1" dirty="0">
              <a:latin typeface="仿宋" panose="02010609060101010101" charset="-122"/>
              <a:ea typeface="仿宋" panose="02010609060101010101" charset="-122"/>
              <a:cs typeface="宋体" panose="02010600030101010101" pitchFamily="2" charset="-122"/>
              <a:sym typeface="+mn-ea"/>
            </a:endParaRPr>
          </a:p>
          <a:p>
            <a:pPr algn="r" fontAlgn="auto">
              <a:lnSpc>
                <a:spcPts val="2400"/>
              </a:lnSpc>
            </a:pPr>
            <a:endParaRPr 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2400"/>
              </a:lnSpc>
              <a:spcAft>
                <a:spcPts val="600"/>
              </a:spcAft>
              <a:buClrTx/>
              <a:buSzTx/>
              <a:buFontTx/>
            </a:pPr>
            <a:endParaRPr lang="en-US" altLang="zh-CN" sz="2400"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2400"/>
              </a:lnSpc>
              <a:spcAft>
                <a:spcPts val="600"/>
              </a:spcAft>
              <a:buClrTx/>
              <a:buSzTx/>
              <a:buFontTx/>
            </a:pPr>
            <a:endParaRPr lang="zh-CN" altLang="en-US" sz="2000" b="1" spc="400" dirty="0">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764540" y="6367145"/>
            <a:ext cx="12553315" cy="829945"/>
          </a:xfrm>
          <a:prstGeom prst="rect">
            <a:avLst/>
          </a:prstGeom>
          <a:noFill/>
        </p:spPr>
        <p:txBody>
          <a:bodyPr wrap="square" rtlCol="0">
            <a:spAutoFit/>
          </a:bodyPr>
          <a:p>
            <a:pPr algn="l"/>
            <a:r>
              <a:rPr lang="en-US" altLang="zh-CN"/>
              <a:t>        </a:t>
            </a:r>
            <a:r>
              <a:rPr lang="zh-CN" altLang="en-US">
                <a:solidFill>
                  <a:srgbClr val="FF0000"/>
                </a:solidFill>
                <a:latin typeface="楷体" panose="02010609060101010101" charset="-122"/>
                <a:ea typeface="楷体" panose="02010609060101010101" charset="-122"/>
              </a:rPr>
              <a:t>全员的安全责任制</a:t>
            </a:r>
            <a:r>
              <a:rPr lang="zh-CN" altLang="en-US">
                <a:latin typeface="楷体" panose="02010609060101010101" charset="-122"/>
                <a:ea typeface="楷体" panose="02010609060101010101" charset="-122"/>
              </a:rPr>
              <a:t>已经作为法律的强制性规定，强调企业</a:t>
            </a:r>
            <a:r>
              <a:rPr lang="zh-CN" altLang="en-US">
                <a:solidFill>
                  <a:srgbClr val="FF0000"/>
                </a:solidFill>
                <a:latin typeface="楷体" panose="02010609060101010101" charset="-122"/>
                <a:ea typeface="楷体" panose="02010609060101010101" charset="-122"/>
              </a:rPr>
              <a:t>每一个人</a:t>
            </a:r>
            <a:r>
              <a:rPr lang="zh-CN" altLang="en-US">
                <a:latin typeface="楷体" panose="02010609060101010101" charset="-122"/>
                <a:ea typeface="楷体" panose="02010609060101010101" charset="-122"/>
              </a:rPr>
              <a:t>都有安全的法律责任，并且要明确具体的责任和考核标准，对于落实情况进行严格的监督考核。</a:t>
            </a:r>
            <a:endParaRPr lang="zh-CN" altLang="en-US">
              <a:latin typeface="楷体" panose="02010609060101010101" charset="-122"/>
              <a:ea typeface="楷体" panose="02010609060101010101" charset="-122"/>
            </a:endParaRPr>
          </a:p>
        </p:txBody>
      </p:sp>
      <p:graphicFrame>
        <p:nvGraphicFramePr>
          <p:cNvPr id="6" name="图示 5"/>
          <p:cNvGraphicFramePr/>
          <p:nvPr/>
        </p:nvGraphicFramePr>
        <p:xfrm>
          <a:off x="996315" y="1970405"/>
          <a:ext cx="12243435" cy="42538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57555" y="1331595"/>
            <a:ext cx="12539345" cy="553085"/>
          </a:xfrm>
          <a:prstGeom prst="rect">
            <a:avLst/>
          </a:prstGeom>
          <a:noFill/>
        </p:spPr>
        <p:txBody>
          <a:bodyPr wrap="square" rtlCol="0">
            <a:spAutoFit/>
          </a:bodyPr>
          <a:p>
            <a:pPr algn="just" fontAlgn="auto">
              <a:lnSpc>
                <a:spcPts val="3600"/>
              </a:lnSpc>
            </a:pPr>
            <a:r>
              <a:rPr lang="en-US" altLang="zh-CN"/>
              <a:t>          </a:t>
            </a:r>
            <a:r>
              <a:rPr lang="zh-CN" altLang="en-US" sz="2800" b="1">
                <a:latin typeface="仿宋_GB2312" panose="02010609030101010101" charset="-122"/>
                <a:ea typeface="仿宋_GB2312" panose="02010609030101010101" charset="-122"/>
                <a:cs typeface="仿宋_GB2312" panose="02010609030101010101" charset="-122"/>
              </a:rPr>
              <a:t>1.建立健全</a:t>
            </a:r>
            <a:r>
              <a:rPr lang="zh-CN" altLang="en-US" sz="2800" b="1">
                <a:solidFill>
                  <a:srgbClr val="FF0000"/>
                </a:solidFill>
                <a:latin typeface="仿宋_GB2312" panose="02010609030101010101" charset="-122"/>
                <a:ea typeface="仿宋_GB2312" panose="02010609030101010101" charset="-122"/>
                <a:cs typeface="仿宋_GB2312" panose="02010609030101010101" charset="-122"/>
              </a:rPr>
              <a:t>全员安全生产责任制</a:t>
            </a:r>
            <a:endParaRPr lang="zh-CN" altLang="en-US" sz="2000" b="1" spc="400" dirty="0">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803910" y="5474970"/>
            <a:ext cx="12446635" cy="1568450"/>
          </a:xfrm>
          <a:prstGeom prst="rect">
            <a:avLst/>
          </a:prstGeom>
          <a:noFill/>
        </p:spPr>
        <p:txBody>
          <a:bodyPr wrap="square" rtlCol="0">
            <a:spAutoFit/>
          </a:bodyPr>
          <a:p>
            <a:pPr algn="just"/>
            <a:r>
              <a:rPr lang="en-US" altLang="zh-CN"/>
              <a:t>        </a:t>
            </a:r>
            <a:r>
              <a:rPr lang="zh-CN" altLang="en-US">
                <a:latin typeface="楷体" panose="02010609060101010101" charset="-122"/>
                <a:ea typeface="楷体" panose="02010609060101010101" charset="-122"/>
              </a:rPr>
              <a:t>在规章制度和操作规程前边增加</a:t>
            </a:r>
            <a:r>
              <a:rPr lang="zh-CN" altLang="en-US">
                <a:solidFill>
                  <a:srgbClr val="FF0000"/>
                </a:solidFill>
                <a:latin typeface="楷体" panose="02010609060101010101" charset="-122"/>
                <a:ea typeface="楷体" panose="02010609060101010101" charset="-122"/>
              </a:rPr>
              <a:t>岗位责任制</a:t>
            </a:r>
            <a:r>
              <a:rPr lang="zh-CN" altLang="en-US">
                <a:latin typeface="楷体" panose="02010609060101010101" charset="-122"/>
                <a:ea typeface="楷体" panose="02010609060101010101" charset="-122"/>
              </a:rPr>
              <a:t>，违反岗位责任制承担责任，就是全员的责任制。</a:t>
            </a:r>
            <a:endParaRPr lang="zh-CN" altLang="en-US">
              <a:latin typeface="楷体" panose="02010609060101010101" charset="-122"/>
              <a:ea typeface="楷体" panose="02010609060101010101" charset="-122"/>
            </a:endParaRPr>
          </a:p>
          <a:p>
            <a:pPr algn="just"/>
            <a:r>
              <a:rPr lang="en-US" altLang="zh-CN">
                <a:latin typeface="楷体" panose="02010609060101010101" charset="-122"/>
                <a:ea typeface="楷体" panose="02010609060101010101" charset="-122"/>
              </a:rPr>
              <a:t>    </a:t>
            </a:r>
            <a:r>
              <a:rPr lang="zh-CN" altLang="en-US">
                <a:latin typeface="楷体" panose="02010609060101010101" charset="-122"/>
                <a:ea typeface="楷体" panose="02010609060101010101" charset="-122"/>
              </a:rPr>
              <a:t>生产经营单位的每一个部门、每一个岗位、每一个员工都是安全生产的责任主体，只有把生产经营单位全体员工的积极性和创造性调动起来，才能从整体上提升安全生产水平。</a:t>
            </a:r>
            <a:endParaRPr lang="zh-CN" altLang="en-US">
              <a:latin typeface="楷体" panose="02010609060101010101" charset="-122"/>
              <a:ea typeface="楷体" panose="02010609060101010101" charset="-122"/>
            </a:endParaRPr>
          </a:p>
        </p:txBody>
      </p:sp>
      <p:graphicFrame>
        <p:nvGraphicFramePr>
          <p:cNvPr id="7" name="图示 6"/>
          <p:cNvGraphicFramePr/>
          <p:nvPr/>
        </p:nvGraphicFramePr>
        <p:xfrm>
          <a:off x="995680" y="2025015"/>
          <a:ext cx="12178665" cy="32378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57555" y="1331595"/>
            <a:ext cx="12539345" cy="1630045"/>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a:t>
            </a:r>
            <a:r>
              <a:rPr lang="zh-CN" altLang="en-US" sz="2800" b="1">
                <a:latin typeface="仿宋_GB2312" panose="02010609030101010101" charset="-122"/>
                <a:ea typeface="仿宋_GB2312" panose="02010609030101010101" charset="-122"/>
                <a:cs typeface="仿宋_GB2312" panose="02010609030101010101" charset="-122"/>
              </a:rPr>
              <a:t>.完善相关负责人安全生产职责</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r>
              <a:rPr lang="zh-CN" altLang="en-US" b="1" spc="400" dirty="0">
                <a:latin typeface="仿宋" panose="02010609060101010101" charset="-122"/>
                <a:ea typeface="仿宋" panose="02010609060101010101" charset="-122"/>
                <a:cs typeface="宋体" panose="02010600030101010101" pitchFamily="2" charset="-122"/>
                <a:sym typeface="+mn-ea"/>
              </a:rPr>
              <a:t>一是主要负责人：</a:t>
            </a:r>
            <a:r>
              <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rPr>
              <a:t>新安法明确了企业内部主要人员的安全生产责任，包括主要负责人是安全生产第一责任人，对安全生产工作全面负责。</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803910" y="547497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graphicFrame>
        <p:nvGraphicFramePr>
          <p:cNvPr id="7" name="图示 6"/>
          <p:cNvGraphicFramePr/>
          <p:nvPr/>
        </p:nvGraphicFramePr>
        <p:xfrm>
          <a:off x="757555" y="3157220"/>
          <a:ext cx="12446635" cy="43141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57555" y="1331595"/>
            <a:ext cx="12289790" cy="2553335"/>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a:t>
            </a:r>
            <a:r>
              <a:rPr lang="zh-CN" altLang="en-US" sz="2800" b="1">
                <a:latin typeface="仿宋_GB2312" panose="02010609030101010101" charset="-122"/>
                <a:ea typeface="仿宋_GB2312" panose="02010609030101010101" charset="-122"/>
                <a:cs typeface="仿宋_GB2312" panose="02010609030101010101" charset="-122"/>
              </a:rPr>
              <a:t>.完善相关负责人安全生产职责</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r>
              <a:rPr lang="zh-CN" altLang="en-US" b="1" spc="400" dirty="0">
                <a:latin typeface="仿宋" panose="02010609060101010101" charset="-122"/>
                <a:ea typeface="仿宋" panose="02010609060101010101" charset="-122"/>
                <a:cs typeface="宋体" panose="02010600030101010101" pitchFamily="2" charset="-122"/>
                <a:sym typeface="+mn-ea"/>
              </a:rPr>
              <a:t>二是其他负责人：</a:t>
            </a:r>
            <a:r>
              <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rPr>
              <a:t>首次提出其他负责人对职责范围内的安全生产工作负责，这些其他负责人还指除分管安全的负责人以外的其他分管业务的负责人，如分管人事、财务、工艺、设备、供应等，这些人员对自己分管工作范围内的安全生产负责，也是</a:t>
            </a:r>
            <a:r>
              <a:rPr lang="en-US" altLang="zh-CN" dirty="0">
                <a:solidFill>
                  <a:schemeClr val="tx1"/>
                </a:solidFill>
                <a:uFillTx/>
                <a:latin typeface="仿宋" panose="02010609060101010101" charset="-122"/>
                <a:ea typeface="仿宋" panose="02010609060101010101" charset="-122"/>
                <a:cs typeface="宋体" panose="02010600030101010101" pitchFamily="2" charset="-122"/>
                <a:sym typeface="+mn-ea"/>
              </a:rPr>
              <a:t>“</a:t>
            </a:r>
            <a:r>
              <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rPr>
              <a:t>三个必须</a:t>
            </a:r>
            <a:r>
              <a:rPr lang="en-US" altLang="zh-CN" dirty="0">
                <a:solidFill>
                  <a:schemeClr val="tx1"/>
                </a:solidFill>
                <a:uFillTx/>
                <a:latin typeface="仿宋" panose="02010609060101010101" charset="-122"/>
                <a:ea typeface="仿宋" panose="02010609060101010101" charset="-122"/>
                <a:cs typeface="宋体" panose="02010600030101010101" pitchFamily="2" charset="-122"/>
                <a:sym typeface="+mn-ea"/>
              </a:rPr>
              <a:t>”</a:t>
            </a:r>
            <a:r>
              <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rPr>
              <a:t>的体现。</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803910" y="547497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graphicFrame>
        <p:nvGraphicFramePr>
          <p:cNvPr id="7" name="图示 6"/>
          <p:cNvGraphicFramePr/>
          <p:nvPr/>
        </p:nvGraphicFramePr>
        <p:xfrm>
          <a:off x="803910" y="4897120"/>
          <a:ext cx="12127230" cy="1757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图示 5"/>
          <p:cNvGraphicFramePr/>
          <p:nvPr/>
        </p:nvGraphicFramePr>
        <p:xfrm>
          <a:off x="930910" y="4304665"/>
          <a:ext cx="12127230" cy="17576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图示 7"/>
          <p:cNvGraphicFramePr/>
          <p:nvPr/>
        </p:nvGraphicFramePr>
        <p:xfrm>
          <a:off x="704215" y="4248785"/>
          <a:ext cx="12451080" cy="1687195"/>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custDataLst>
      <p:tags r:id="rId1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57555" y="1331595"/>
            <a:ext cx="12289790" cy="209169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a:t>
            </a:r>
            <a:r>
              <a:rPr lang="zh-CN" altLang="en-US" sz="2800" b="1">
                <a:latin typeface="仿宋_GB2312" panose="02010609030101010101" charset="-122"/>
                <a:ea typeface="仿宋_GB2312" panose="02010609030101010101" charset="-122"/>
                <a:cs typeface="仿宋_GB2312" panose="02010609030101010101" charset="-122"/>
              </a:rPr>
              <a:t>.完善相关负责人安全生产职责</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r>
              <a:rPr lang="zh-CN" altLang="en-US" b="1" spc="400" dirty="0">
                <a:latin typeface="仿宋" panose="02010609060101010101" charset="-122"/>
                <a:ea typeface="仿宋" panose="02010609060101010101" charset="-122"/>
                <a:cs typeface="宋体" panose="02010600030101010101" pitchFamily="2" charset="-122"/>
                <a:sym typeface="+mn-ea"/>
              </a:rPr>
              <a:t>三是安全生产管理机构和安全生产管理人员：</a:t>
            </a:r>
            <a:r>
              <a:rPr lang="zh-CN" altLang="en-US" dirty="0">
                <a:latin typeface="仿宋" panose="02010609060101010101" charset="-122"/>
                <a:ea typeface="仿宋" panose="02010609060101010101" charset="-122"/>
                <a:cs typeface="宋体" panose="02010600030101010101" pitchFamily="2" charset="-122"/>
                <a:sym typeface="+mn-ea"/>
              </a:rPr>
              <a:t>安全生产管理机构和管理人员的主要工作是参与或配合主要负责人负责的一些具体工作，同时对本单位安全生产工作进行监督检查和督促整改。</a:t>
            </a:r>
            <a:endParaRPr lang="zh-CN" altLang="en-US" dirty="0">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803910" y="547497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graphicFrame>
        <p:nvGraphicFramePr>
          <p:cNvPr id="6" name="图示 5"/>
          <p:cNvGraphicFramePr/>
          <p:nvPr/>
        </p:nvGraphicFramePr>
        <p:xfrm>
          <a:off x="930910" y="4304665"/>
          <a:ext cx="12127230" cy="17576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图示 8"/>
          <p:cNvGraphicFramePr/>
          <p:nvPr/>
        </p:nvGraphicFramePr>
        <p:xfrm>
          <a:off x="647065" y="3423285"/>
          <a:ext cx="12759690" cy="425704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ustDataLst>
      <p:tags r:id="rId1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919480" y="494665"/>
            <a:ext cx="10840720" cy="57594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（二）强化企业主体责任</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16915" y="1199515"/>
            <a:ext cx="12289790" cy="116840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3</a:t>
            </a:r>
            <a:r>
              <a:rPr lang="zh-CN" altLang="en-US" sz="2800" b="1">
                <a:latin typeface="仿宋_GB2312" panose="02010609030101010101" charset="-122"/>
                <a:ea typeface="仿宋_GB2312" panose="02010609030101010101" charset="-122"/>
                <a:cs typeface="仿宋_GB2312" panose="02010609030101010101" charset="-122"/>
              </a:rPr>
              <a:t>.增加建立一些安全生产措施</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
        <p:nvSpPr>
          <p:cNvPr id="2" name="文本框 1"/>
          <p:cNvSpPr txBox="1"/>
          <p:nvPr/>
        </p:nvSpPr>
        <p:spPr>
          <a:xfrm>
            <a:off x="803910" y="547497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sp>
        <p:nvSpPr>
          <p:cNvPr id="43" name="Freeform 23"/>
          <p:cNvSpPr/>
          <p:nvPr>
            <p:custDataLst>
              <p:tags r:id="rId3"/>
            </p:custDataLst>
          </p:nvPr>
        </p:nvSpPr>
        <p:spPr bwMode="auto">
          <a:xfrm>
            <a:off x="9762005" y="5043589"/>
            <a:ext cx="101985" cy="150661"/>
          </a:xfrm>
          <a:custGeom>
            <a:avLst/>
            <a:gdLst>
              <a:gd name="T0" fmla="*/ 145 w 25"/>
              <a:gd name="T1" fmla="*/ 0 h 36"/>
              <a:gd name="T2" fmla="*/ 120 w 25"/>
              <a:gd name="T3" fmla="*/ 29 h 36"/>
              <a:gd name="T4" fmla="*/ 120 w 25"/>
              <a:gd name="T5" fmla="*/ 205 h 36"/>
              <a:gd name="T6" fmla="*/ 28 w 25"/>
              <a:gd name="T7" fmla="*/ 205 h 36"/>
              <a:gd name="T8" fmla="*/ 0 w 25"/>
              <a:gd name="T9" fmla="*/ 224 h 36"/>
              <a:gd name="T10" fmla="*/ 28 w 25"/>
              <a:gd name="T11" fmla="*/ 253 h 36"/>
              <a:gd name="T12" fmla="*/ 145 w 25"/>
              <a:gd name="T13" fmla="*/ 253 h 36"/>
              <a:gd name="T14" fmla="*/ 160 w 25"/>
              <a:gd name="T15" fmla="*/ 245 h 36"/>
              <a:gd name="T16" fmla="*/ 165 w 25"/>
              <a:gd name="T17" fmla="*/ 224 h 36"/>
              <a:gd name="T18" fmla="*/ 165 w 25"/>
              <a:gd name="T19" fmla="*/ 29 h 36"/>
              <a:gd name="T20" fmla="*/ 145 w 25"/>
              <a:gd name="T21" fmla="*/ 0 h 3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 h="36">
                <a:moveTo>
                  <a:pt x="22" y="0"/>
                </a:moveTo>
                <a:cubicBezTo>
                  <a:pt x="20" y="0"/>
                  <a:pt x="18" y="1"/>
                  <a:pt x="18" y="4"/>
                </a:cubicBezTo>
                <a:cubicBezTo>
                  <a:pt x="18" y="29"/>
                  <a:pt x="18" y="29"/>
                  <a:pt x="18" y="29"/>
                </a:cubicBezTo>
                <a:cubicBezTo>
                  <a:pt x="4" y="29"/>
                  <a:pt x="4" y="29"/>
                  <a:pt x="4" y="29"/>
                </a:cubicBezTo>
                <a:cubicBezTo>
                  <a:pt x="2" y="29"/>
                  <a:pt x="0" y="30"/>
                  <a:pt x="0" y="32"/>
                </a:cubicBezTo>
                <a:cubicBezTo>
                  <a:pt x="0" y="35"/>
                  <a:pt x="2" y="36"/>
                  <a:pt x="4" y="36"/>
                </a:cubicBezTo>
                <a:cubicBezTo>
                  <a:pt x="22" y="36"/>
                  <a:pt x="22" y="36"/>
                  <a:pt x="22" y="36"/>
                </a:cubicBezTo>
                <a:cubicBezTo>
                  <a:pt x="23" y="36"/>
                  <a:pt x="24" y="36"/>
                  <a:pt x="24" y="35"/>
                </a:cubicBezTo>
                <a:cubicBezTo>
                  <a:pt x="25" y="34"/>
                  <a:pt x="25" y="33"/>
                  <a:pt x="25" y="32"/>
                </a:cubicBezTo>
                <a:cubicBezTo>
                  <a:pt x="25" y="4"/>
                  <a:pt x="25" y="4"/>
                  <a:pt x="25" y="4"/>
                </a:cubicBezTo>
                <a:cubicBezTo>
                  <a:pt x="25" y="1"/>
                  <a:pt x="24" y="0"/>
                  <a:pt x="22" y="0"/>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44" name="Freeform 24"/>
          <p:cNvSpPr>
            <a:spLocks noEditPoints="1"/>
          </p:cNvSpPr>
          <p:nvPr>
            <p:custDataLst>
              <p:tags r:id="rId4"/>
            </p:custDataLst>
          </p:nvPr>
        </p:nvSpPr>
        <p:spPr bwMode="auto">
          <a:xfrm>
            <a:off x="9685515" y="4909155"/>
            <a:ext cx="173839" cy="257281"/>
          </a:xfrm>
          <a:custGeom>
            <a:avLst/>
            <a:gdLst>
              <a:gd name="T0" fmla="*/ 253 w 42"/>
              <a:gd name="T1" fmla="*/ 8 h 62"/>
              <a:gd name="T2" fmla="*/ 221 w 42"/>
              <a:gd name="T3" fmla="*/ 0 h 62"/>
              <a:gd name="T4" fmla="*/ 168 w 42"/>
              <a:gd name="T5" fmla="*/ 29 h 62"/>
              <a:gd name="T6" fmla="*/ 0 w 42"/>
              <a:gd name="T7" fmla="*/ 324 h 62"/>
              <a:gd name="T8" fmla="*/ 0 w 42"/>
              <a:gd name="T9" fmla="*/ 340 h 62"/>
              <a:gd name="T10" fmla="*/ 0 w 42"/>
              <a:gd name="T11" fmla="*/ 409 h 62"/>
              <a:gd name="T12" fmla="*/ 15 w 42"/>
              <a:gd name="T13" fmla="*/ 432 h 62"/>
              <a:gd name="T14" fmla="*/ 29 w 42"/>
              <a:gd name="T15" fmla="*/ 438 h 62"/>
              <a:gd name="T16" fmla="*/ 36 w 42"/>
              <a:gd name="T17" fmla="*/ 432 h 62"/>
              <a:gd name="T18" fmla="*/ 97 w 42"/>
              <a:gd name="T19" fmla="*/ 401 h 62"/>
              <a:gd name="T20" fmla="*/ 105 w 42"/>
              <a:gd name="T21" fmla="*/ 390 h 62"/>
              <a:gd name="T22" fmla="*/ 276 w 42"/>
              <a:gd name="T23" fmla="*/ 92 h 62"/>
              <a:gd name="T24" fmla="*/ 253 w 42"/>
              <a:gd name="T25" fmla="*/ 8 h 62"/>
              <a:gd name="T26" fmla="*/ 229 w 42"/>
              <a:gd name="T27" fmla="*/ 63 h 62"/>
              <a:gd name="T28" fmla="*/ 61 w 42"/>
              <a:gd name="T29" fmla="*/ 353 h 62"/>
              <a:gd name="T30" fmla="*/ 48 w 42"/>
              <a:gd name="T31" fmla="*/ 369 h 62"/>
              <a:gd name="T32" fmla="*/ 48 w 42"/>
              <a:gd name="T33" fmla="*/ 345 h 62"/>
              <a:gd name="T34" fmla="*/ 213 w 42"/>
              <a:gd name="T35" fmla="*/ 56 h 62"/>
              <a:gd name="T36" fmla="*/ 229 w 42"/>
              <a:gd name="T37" fmla="*/ 48 h 62"/>
              <a:gd name="T38" fmla="*/ 229 w 42"/>
              <a:gd name="T39" fmla="*/ 63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42" h="62">
                <a:moveTo>
                  <a:pt x="37" y="1"/>
                </a:moveTo>
                <a:cubicBezTo>
                  <a:pt x="35" y="0"/>
                  <a:pt x="34" y="0"/>
                  <a:pt x="32" y="0"/>
                </a:cubicBezTo>
                <a:cubicBezTo>
                  <a:pt x="29" y="0"/>
                  <a:pt x="26" y="1"/>
                  <a:pt x="24" y="4"/>
                </a:cubicBezTo>
                <a:cubicBezTo>
                  <a:pt x="0" y="46"/>
                  <a:pt x="0" y="46"/>
                  <a:pt x="0" y="46"/>
                </a:cubicBezTo>
                <a:cubicBezTo>
                  <a:pt x="0" y="47"/>
                  <a:pt x="0" y="48"/>
                  <a:pt x="0" y="48"/>
                </a:cubicBezTo>
                <a:cubicBezTo>
                  <a:pt x="0" y="58"/>
                  <a:pt x="0" y="58"/>
                  <a:pt x="0" y="58"/>
                </a:cubicBezTo>
                <a:cubicBezTo>
                  <a:pt x="0" y="59"/>
                  <a:pt x="1" y="60"/>
                  <a:pt x="2" y="61"/>
                </a:cubicBezTo>
                <a:cubicBezTo>
                  <a:pt x="2" y="61"/>
                  <a:pt x="3" y="62"/>
                  <a:pt x="4" y="62"/>
                </a:cubicBezTo>
                <a:cubicBezTo>
                  <a:pt x="4" y="62"/>
                  <a:pt x="5" y="61"/>
                  <a:pt x="5" y="61"/>
                </a:cubicBezTo>
                <a:cubicBezTo>
                  <a:pt x="14" y="57"/>
                  <a:pt x="14" y="57"/>
                  <a:pt x="14" y="57"/>
                </a:cubicBezTo>
                <a:cubicBezTo>
                  <a:pt x="15" y="56"/>
                  <a:pt x="15" y="56"/>
                  <a:pt x="15" y="55"/>
                </a:cubicBezTo>
                <a:cubicBezTo>
                  <a:pt x="40" y="13"/>
                  <a:pt x="40" y="13"/>
                  <a:pt x="40" y="13"/>
                </a:cubicBezTo>
                <a:cubicBezTo>
                  <a:pt x="42" y="9"/>
                  <a:pt x="41" y="3"/>
                  <a:pt x="37" y="1"/>
                </a:cubicBezTo>
                <a:close/>
                <a:moveTo>
                  <a:pt x="33" y="9"/>
                </a:moveTo>
                <a:cubicBezTo>
                  <a:pt x="9" y="50"/>
                  <a:pt x="9" y="50"/>
                  <a:pt x="9" y="50"/>
                </a:cubicBezTo>
                <a:cubicBezTo>
                  <a:pt x="7" y="52"/>
                  <a:pt x="7" y="52"/>
                  <a:pt x="7" y="52"/>
                </a:cubicBezTo>
                <a:cubicBezTo>
                  <a:pt x="7" y="49"/>
                  <a:pt x="7" y="49"/>
                  <a:pt x="7" y="49"/>
                </a:cubicBezTo>
                <a:cubicBezTo>
                  <a:pt x="31" y="8"/>
                  <a:pt x="31" y="8"/>
                  <a:pt x="31" y="8"/>
                </a:cubicBezTo>
                <a:cubicBezTo>
                  <a:pt x="31" y="7"/>
                  <a:pt x="32" y="7"/>
                  <a:pt x="33" y="7"/>
                </a:cubicBezTo>
                <a:cubicBezTo>
                  <a:pt x="33" y="8"/>
                  <a:pt x="34" y="9"/>
                  <a:pt x="33" y="9"/>
                </a:cubicBezTo>
                <a:close/>
              </a:path>
            </a:pathLst>
          </a:custGeom>
          <a:solidFill>
            <a:schemeClr val="bg1"/>
          </a:solidFill>
          <a:ln>
            <a:noFill/>
          </a:ln>
        </p:spPr>
        <p:txBody>
          <a:bodyPr>
            <a:normAutofit fontScale="625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45" name="Freeform 25"/>
          <p:cNvSpPr/>
          <p:nvPr>
            <p:custDataLst>
              <p:tags r:id="rId5"/>
            </p:custDataLst>
          </p:nvPr>
        </p:nvSpPr>
        <p:spPr bwMode="auto">
          <a:xfrm>
            <a:off x="9636842" y="4934650"/>
            <a:ext cx="106621" cy="32450"/>
          </a:xfrm>
          <a:custGeom>
            <a:avLst/>
            <a:gdLst>
              <a:gd name="T0" fmla="*/ 185 w 26"/>
              <a:gd name="T1" fmla="*/ 28 h 8"/>
              <a:gd name="T2" fmla="*/ 163 w 26"/>
              <a:gd name="T3" fmla="*/ 0 h 8"/>
              <a:gd name="T4" fmla="*/ 29 w 26"/>
              <a:gd name="T5" fmla="*/ 0 h 8"/>
              <a:gd name="T6" fmla="*/ 0 w 26"/>
              <a:gd name="T7" fmla="*/ 28 h 8"/>
              <a:gd name="T8" fmla="*/ 29 w 26"/>
              <a:gd name="T9" fmla="*/ 53 h 8"/>
              <a:gd name="T10" fmla="*/ 163 w 26"/>
              <a:gd name="T11" fmla="*/ 53 h 8"/>
              <a:gd name="T12" fmla="*/ 185 w 26"/>
              <a:gd name="T13" fmla="*/ 28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6" h="8">
                <a:moveTo>
                  <a:pt x="26" y="4"/>
                </a:moveTo>
                <a:cubicBezTo>
                  <a:pt x="26" y="2"/>
                  <a:pt x="25" y="0"/>
                  <a:pt x="23" y="0"/>
                </a:cubicBezTo>
                <a:cubicBezTo>
                  <a:pt x="4" y="0"/>
                  <a:pt x="4" y="0"/>
                  <a:pt x="4" y="0"/>
                </a:cubicBezTo>
                <a:cubicBezTo>
                  <a:pt x="2" y="0"/>
                  <a:pt x="0" y="2"/>
                  <a:pt x="0" y="4"/>
                </a:cubicBezTo>
                <a:cubicBezTo>
                  <a:pt x="0" y="6"/>
                  <a:pt x="2" y="8"/>
                  <a:pt x="4" y="8"/>
                </a:cubicBezTo>
                <a:cubicBezTo>
                  <a:pt x="23" y="8"/>
                  <a:pt x="23" y="8"/>
                  <a:pt x="23" y="8"/>
                </a:cubicBezTo>
                <a:cubicBezTo>
                  <a:pt x="25" y="8"/>
                  <a:pt x="26" y="6"/>
                  <a:pt x="26" y="4"/>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46" name="Freeform 26"/>
          <p:cNvSpPr/>
          <p:nvPr>
            <p:custDataLst>
              <p:tags r:id="rId6"/>
            </p:custDataLst>
          </p:nvPr>
        </p:nvSpPr>
        <p:spPr bwMode="auto">
          <a:xfrm>
            <a:off x="9636842" y="4994914"/>
            <a:ext cx="69535" cy="30133"/>
          </a:xfrm>
          <a:custGeom>
            <a:avLst/>
            <a:gdLst>
              <a:gd name="T0" fmla="*/ 31 w 17"/>
              <a:gd name="T1" fmla="*/ 0 h 8"/>
              <a:gd name="T2" fmla="*/ 0 w 17"/>
              <a:gd name="T3" fmla="*/ 28 h 8"/>
              <a:gd name="T4" fmla="*/ 31 w 17"/>
              <a:gd name="T5" fmla="*/ 53 h 8"/>
              <a:gd name="T6" fmla="*/ 95 w 17"/>
              <a:gd name="T7" fmla="*/ 53 h 8"/>
              <a:gd name="T8" fmla="*/ 124 w 17"/>
              <a:gd name="T9" fmla="*/ 28 h 8"/>
              <a:gd name="T10" fmla="*/ 95 w 17"/>
              <a:gd name="T11" fmla="*/ 0 h 8"/>
              <a:gd name="T12" fmla="*/ 31 w 17"/>
              <a:gd name="T13" fmla="*/ 0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8">
                <a:moveTo>
                  <a:pt x="4" y="0"/>
                </a:moveTo>
                <a:cubicBezTo>
                  <a:pt x="2" y="0"/>
                  <a:pt x="0" y="2"/>
                  <a:pt x="0" y="4"/>
                </a:cubicBezTo>
                <a:cubicBezTo>
                  <a:pt x="0" y="6"/>
                  <a:pt x="2" y="8"/>
                  <a:pt x="4" y="8"/>
                </a:cubicBezTo>
                <a:cubicBezTo>
                  <a:pt x="13" y="8"/>
                  <a:pt x="13" y="8"/>
                  <a:pt x="13" y="8"/>
                </a:cubicBezTo>
                <a:cubicBezTo>
                  <a:pt x="15" y="8"/>
                  <a:pt x="17" y="6"/>
                  <a:pt x="17" y="4"/>
                </a:cubicBezTo>
                <a:cubicBezTo>
                  <a:pt x="17" y="2"/>
                  <a:pt x="15" y="0"/>
                  <a:pt x="13" y="0"/>
                </a:cubicBezTo>
                <a:lnTo>
                  <a:pt x="4" y="0"/>
                </a:ln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15" name="Freeform 5"/>
          <p:cNvSpPr>
            <a:spLocks noChangeArrowheads="1"/>
          </p:cNvSpPr>
          <p:nvPr>
            <p:custDataLst>
              <p:tags r:id="rId7"/>
            </p:custDataLst>
          </p:nvPr>
        </p:nvSpPr>
        <p:spPr bwMode="auto">
          <a:xfrm>
            <a:off x="5346457" y="3383624"/>
            <a:ext cx="1710567" cy="1977120"/>
          </a:xfrm>
          <a:custGeom>
            <a:avLst/>
            <a:gdLst>
              <a:gd name="T0" fmla="*/ 0 w 789"/>
              <a:gd name="T1" fmla="*/ 227 h 912"/>
              <a:gd name="T2" fmla="*/ 396 w 789"/>
              <a:gd name="T3" fmla="*/ 0 h 912"/>
              <a:gd name="T4" fmla="*/ 789 w 789"/>
              <a:gd name="T5" fmla="*/ 227 h 912"/>
              <a:gd name="T6" fmla="*/ 789 w 789"/>
              <a:gd name="T7" fmla="*/ 682 h 912"/>
              <a:gd name="T8" fmla="*/ 396 w 789"/>
              <a:gd name="T9" fmla="*/ 912 h 912"/>
              <a:gd name="T10" fmla="*/ 0 w 789"/>
              <a:gd name="T11" fmla="*/ 682 h 912"/>
              <a:gd name="T12" fmla="*/ 0 w 789"/>
              <a:gd name="T13" fmla="*/ 227 h 912"/>
            </a:gdLst>
            <a:ahLst/>
            <a:cxnLst>
              <a:cxn ang="0">
                <a:pos x="T0" y="T1"/>
              </a:cxn>
              <a:cxn ang="0">
                <a:pos x="T2" y="T3"/>
              </a:cxn>
              <a:cxn ang="0">
                <a:pos x="T4" y="T5"/>
              </a:cxn>
              <a:cxn ang="0">
                <a:pos x="T6" y="T7"/>
              </a:cxn>
              <a:cxn ang="0">
                <a:pos x="T8" y="T9"/>
              </a:cxn>
              <a:cxn ang="0">
                <a:pos x="T10" y="T11"/>
              </a:cxn>
              <a:cxn ang="0">
                <a:pos x="T12" y="T13"/>
              </a:cxn>
            </a:cxnLst>
            <a:rect l="0" t="0" r="r" b="b"/>
            <a:pathLst>
              <a:path w="789" h="912">
                <a:moveTo>
                  <a:pt x="0" y="227"/>
                </a:moveTo>
                <a:lnTo>
                  <a:pt x="396" y="0"/>
                </a:lnTo>
                <a:lnTo>
                  <a:pt x="789" y="227"/>
                </a:lnTo>
                <a:lnTo>
                  <a:pt x="789" y="682"/>
                </a:lnTo>
                <a:lnTo>
                  <a:pt x="396" y="912"/>
                </a:lnTo>
                <a:lnTo>
                  <a:pt x="0" y="682"/>
                </a:lnTo>
                <a:lnTo>
                  <a:pt x="0" y="227"/>
                </a:lnTo>
                <a:close/>
              </a:path>
            </a:pathLst>
          </a:custGeom>
          <a:solidFill>
            <a:srgbClr val="00B0F0"/>
          </a:solidFill>
          <a:ln>
            <a:noFill/>
          </a:ln>
          <a:extLst>
            <a:ext uri="{91240B29-F687-4F45-9708-019B960494DF}">
              <a14:hiddenLine xmlns:a14="http://schemas.microsoft.com/office/drawing/2010/main" w="9525">
                <a:solidFill>
                  <a:srgbClr val="000000"/>
                </a:solidFill>
                <a:round/>
              </a14:hiddenLine>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48" name="Freeform 33"/>
          <p:cNvSpPr>
            <a:spLocks noEditPoints="1"/>
          </p:cNvSpPr>
          <p:nvPr>
            <p:custDataLst>
              <p:tags r:id="rId8"/>
            </p:custDataLst>
          </p:nvPr>
        </p:nvSpPr>
        <p:spPr bwMode="auto">
          <a:xfrm>
            <a:off x="6019266" y="4228081"/>
            <a:ext cx="366219" cy="252646"/>
          </a:xfrm>
          <a:custGeom>
            <a:avLst/>
            <a:gdLst>
              <a:gd name="T0" fmla="*/ 2147483646 w 88"/>
              <a:gd name="T1" fmla="*/ 2147483646 h 61"/>
              <a:gd name="T2" fmla="*/ 2147483646 w 88"/>
              <a:gd name="T3" fmla="*/ 2147483646 h 61"/>
              <a:gd name="T4" fmla="*/ 2147483646 w 88"/>
              <a:gd name="T5" fmla="*/ 2147483646 h 61"/>
              <a:gd name="T6" fmla="*/ 2147483646 w 88"/>
              <a:gd name="T7" fmla="*/ 2147483646 h 61"/>
              <a:gd name="T8" fmla="*/ 2147483646 w 88"/>
              <a:gd name="T9" fmla="*/ 2147483646 h 61"/>
              <a:gd name="T10" fmla="*/ 2147483646 w 88"/>
              <a:gd name="T11" fmla="*/ 2147483646 h 61"/>
              <a:gd name="T12" fmla="*/ 2147483646 w 88"/>
              <a:gd name="T13" fmla="*/ 2147483646 h 61"/>
              <a:gd name="T14" fmla="*/ 2147483646 w 88"/>
              <a:gd name="T15" fmla="*/ 2147483646 h 61"/>
              <a:gd name="T16" fmla="*/ 2147483646 w 88"/>
              <a:gd name="T17" fmla="*/ 2147483646 h 61"/>
              <a:gd name="T18" fmla="*/ 2147483646 w 88"/>
              <a:gd name="T19" fmla="*/ 2147483646 h 61"/>
              <a:gd name="T20" fmla="*/ 2147483646 w 88"/>
              <a:gd name="T21" fmla="*/ 0 h 61"/>
              <a:gd name="T22" fmla="*/ 2147483646 w 88"/>
              <a:gd name="T23" fmla="*/ 2147483646 h 61"/>
              <a:gd name="T24" fmla="*/ 0 w 88"/>
              <a:gd name="T25" fmla="*/ 2147483646 h 61"/>
              <a:gd name="T26" fmla="*/ 2147483646 w 88"/>
              <a:gd name="T27" fmla="*/ 2147483646 h 61"/>
              <a:gd name="T28" fmla="*/ 2147483646 w 88"/>
              <a:gd name="T29" fmla="*/ 2147483646 h 61"/>
              <a:gd name="T30" fmla="*/ 2147483646 w 88"/>
              <a:gd name="T31" fmla="*/ 2147483646 h 61"/>
              <a:gd name="T32" fmla="*/ 2147483646 w 88"/>
              <a:gd name="T33" fmla="*/ 2147483646 h 61"/>
              <a:gd name="T34" fmla="*/ 2147483646 w 88"/>
              <a:gd name="T35" fmla="*/ 2147483646 h 61"/>
              <a:gd name="T36" fmla="*/ 2147483646 w 88"/>
              <a:gd name="T37" fmla="*/ 2147483646 h 61"/>
              <a:gd name="T38" fmla="*/ 2147483646 w 88"/>
              <a:gd name="T39" fmla="*/ 2147483646 h 61"/>
              <a:gd name="T40" fmla="*/ 2147483646 w 88"/>
              <a:gd name="T41" fmla="*/ 2147483646 h 61"/>
              <a:gd name="T42" fmla="*/ 2147483646 w 88"/>
              <a:gd name="T43" fmla="*/ 2147483646 h 61"/>
              <a:gd name="T44" fmla="*/ 2147483646 w 88"/>
              <a:gd name="T45" fmla="*/ 2147483646 h 61"/>
              <a:gd name="T46" fmla="*/ 2147483646 w 88"/>
              <a:gd name="T47" fmla="*/ 2147483646 h 61"/>
              <a:gd name="T48" fmla="*/ 2147483646 w 88"/>
              <a:gd name="T49" fmla="*/ 2147483646 h 61"/>
              <a:gd name="T50" fmla="*/ 2147483646 w 88"/>
              <a:gd name="T51" fmla="*/ 2147483646 h 61"/>
              <a:gd name="T52" fmla="*/ 2147483646 w 88"/>
              <a:gd name="T53" fmla="*/ 2147483646 h 61"/>
              <a:gd name="T54" fmla="*/ 2147483646 w 88"/>
              <a:gd name="T55" fmla="*/ 2147483646 h 61"/>
              <a:gd name="T56" fmla="*/ 2147483646 w 88"/>
              <a:gd name="T57" fmla="*/ 2147483646 h 61"/>
              <a:gd name="T58" fmla="*/ 2147483646 w 88"/>
              <a:gd name="T59" fmla="*/ 2147483646 h 61"/>
              <a:gd name="T60" fmla="*/ 2147483646 w 88"/>
              <a:gd name="T61" fmla="*/ 2147483646 h 61"/>
              <a:gd name="T62" fmla="*/ 2147483646 w 88"/>
              <a:gd name="T63" fmla="*/ 2147483646 h 61"/>
              <a:gd name="T64" fmla="*/ 2147483646 w 88"/>
              <a:gd name="T65" fmla="*/ 2147483646 h 61"/>
              <a:gd name="T66" fmla="*/ 2147483646 w 88"/>
              <a:gd name="T67" fmla="*/ 2147483646 h 61"/>
              <a:gd name="T68" fmla="*/ 2147483646 w 88"/>
              <a:gd name="T69" fmla="*/ 2147483646 h 61"/>
              <a:gd name="T70" fmla="*/ 2147483646 w 88"/>
              <a:gd name="T71" fmla="*/ 2147483646 h 61"/>
              <a:gd name="T72" fmla="*/ 2147483646 w 88"/>
              <a:gd name="T73" fmla="*/ 2147483646 h 61"/>
              <a:gd name="T74" fmla="*/ 2147483646 w 88"/>
              <a:gd name="T75" fmla="*/ 2147483646 h 61"/>
              <a:gd name="T76" fmla="*/ 2147483646 w 88"/>
              <a:gd name="T77" fmla="*/ 2147483646 h 61"/>
              <a:gd name="T78" fmla="*/ 2147483646 w 88"/>
              <a:gd name="T79" fmla="*/ 2147483646 h 61"/>
              <a:gd name="T80" fmla="*/ 2147483646 w 88"/>
              <a:gd name="T81" fmla="*/ 2147483646 h 61"/>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88" h="61">
                <a:moveTo>
                  <a:pt x="84" y="7"/>
                </a:moveTo>
                <a:cubicBezTo>
                  <a:pt x="82" y="5"/>
                  <a:pt x="79" y="4"/>
                  <a:pt x="76" y="4"/>
                </a:cubicBezTo>
                <a:cubicBezTo>
                  <a:pt x="73" y="4"/>
                  <a:pt x="70" y="5"/>
                  <a:pt x="68" y="7"/>
                </a:cubicBezTo>
                <a:cubicBezTo>
                  <a:pt x="65" y="9"/>
                  <a:pt x="64" y="12"/>
                  <a:pt x="64" y="15"/>
                </a:cubicBezTo>
                <a:cubicBezTo>
                  <a:pt x="64" y="17"/>
                  <a:pt x="65" y="19"/>
                  <a:pt x="65" y="20"/>
                </a:cubicBezTo>
                <a:cubicBezTo>
                  <a:pt x="51" y="33"/>
                  <a:pt x="51" y="33"/>
                  <a:pt x="51" y="33"/>
                </a:cubicBezTo>
                <a:cubicBezTo>
                  <a:pt x="48" y="32"/>
                  <a:pt x="46" y="31"/>
                  <a:pt x="43" y="31"/>
                </a:cubicBezTo>
                <a:cubicBezTo>
                  <a:pt x="40" y="31"/>
                  <a:pt x="38" y="32"/>
                  <a:pt x="36" y="33"/>
                </a:cubicBezTo>
                <a:cubicBezTo>
                  <a:pt x="25" y="21"/>
                  <a:pt x="25" y="21"/>
                  <a:pt x="25" y="21"/>
                </a:cubicBezTo>
                <a:cubicBezTo>
                  <a:pt x="28" y="15"/>
                  <a:pt x="28" y="8"/>
                  <a:pt x="23" y="4"/>
                </a:cubicBezTo>
                <a:cubicBezTo>
                  <a:pt x="21" y="1"/>
                  <a:pt x="17" y="0"/>
                  <a:pt x="14" y="0"/>
                </a:cubicBezTo>
                <a:cubicBezTo>
                  <a:pt x="10" y="0"/>
                  <a:pt x="6" y="1"/>
                  <a:pt x="4" y="4"/>
                </a:cubicBezTo>
                <a:cubicBezTo>
                  <a:pt x="1" y="7"/>
                  <a:pt x="0" y="10"/>
                  <a:pt x="0" y="14"/>
                </a:cubicBezTo>
                <a:cubicBezTo>
                  <a:pt x="0" y="17"/>
                  <a:pt x="1" y="21"/>
                  <a:pt x="4" y="23"/>
                </a:cubicBezTo>
                <a:cubicBezTo>
                  <a:pt x="6" y="26"/>
                  <a:pt x="10" y="27"/>
                  <a:pt x="14" y="27"/>
                </a:cubicBezTo>
                <a:cubicBezTo>
                  <a:pt x="16" y="27"/>
                  <a:pt x="18" y="27"/>
                  <a:pt x="20" y="26"/>
                </a:cubicBezTo>
                <a:cubicBezTo>
                  <a:pt x="30" y="38"/>
                  <a:pt x="30" y="38"/>
                  <a:pt x="30" y="38"/>
                </a:cubicBezTo>
                <a:cubicBezTo>
                  <a:pt x="27" y="44"/>
                  <a:pt x="28" y="51"/>
                  <a:pt x="33" y="56"/>
                </a:cubicBezTo>
                <a:cubicBezTo>
                  <a:pt x="35" y="59"/>
                  <a:pt x="39" y="61"/>
                  <a:pt x="43" y="61"/>
                </a:cubicBezTo>
                <a:cubicBezTo>
                  <a:pt x="47" y="61"/>
                  <a:pt x="51" y="59"/>
                  <a:pt x="54" y="56"/>
                </a:cubicBezTo>
                <a:cubicBezTo>
                  <a:pt x="58" y="51"/>
                  <a:pt x="59" y="44"/>
                  <a:pt x="56" y="38"/>
                </a:cubicBezTo>
                <a:cubicBezTo>
                  <a:pt x="71" y="26"/>
                  <a:pt x="71" y="26"/>
                  <a:pt x="71" y="26"/>
                </a:cubicBezTo>
                <a:cubicBezTo>
                  <a:pt x="72" y="27"/>
                  <a:pt x="74" y="27"/>
                  <a:pt x="76" y="27"/>
                </a:cubicBezTo>
                <a:cubicBezTo>
                  <a:pt x="79" y="27"/>
                  <a:pt x="82" y="26"/>
                  <a:pt x="84" y="24"/>
                </a:cubicBezTo>
                <a:cubicBezTo>
                  <a:pt x="87" y="21"/>
                  <a:pt x="88" y="18"/>
                  <a:pt x="88" y="15"/>
                </a:cubicBezTo>
                <a:cubicBezTo>
                  <a:pt x="88" y="12"/>
                  <a:pt x="87" y="9"/>
                  <a:pt x="84" y="7"/>
                </a:cubicBezTo>
                <a:close/>
                <a:moveTo>
                  <a:pt x="9" y="18"/>
                </a:moveTo>
                <a:cubicBezTo>
                  <a:pt x="8" y="17"/>
                  <a:pt x="7" y="15"/>
                  <a:pt x="7" y="14"/>
                </a:cubicBezTo>
                <a:cubicBezTo>
                  <a:pt x="7" y="12"/>
                  <a:pt x="8" y="11"/>
                  <a:pt x="9" y="9"/>
                </a:cubicBezTo>
                <a:cubicBezTo>
                  <a:pt x="10" y="8"/>
                  <a:pt x="12" y="8"/>
                  <a:pt x="14" y="8"/>
                </a:cubicBezTo>
                <a:cubicBezTo>
                  <a:pt x="15" y="8"/>
                  <a:pt x="17" y="8"/>
                  <a:pt x="18" y="9"/>
                </a:cubicBezTo>
                <a:cubicBezTo>
                  <a:pt x="20" y="12"/>
                  <a:pt x="20" y="16"/>
                  <a:pt x="18" y="18"/>
                </a:cubicBezTo>
                <a:cubicBezTo>
                  <a:pt x="16" y="20"/>
                  <a:pt x="12" y="20"/>
                  <a:pt x="9" y="18"/>
                </a:cubicBezTo>
                <a:close/>
                <a:moveTo>
                  <a:pt x="79" y="18"/>
                </a:moveTo>
                <a:cubicBezTo>
                  <a:pt x="77" y="20"/>
                  <a:pt x="75" y="20"/>
                  <a:pt x="73" y="18"/>
                </a:cubicBezTo>
                <a:cubicBezTo>
                  <a:pt x="72" y="18"/>
                  <a:pt x="72" y="16"/>
                  <a:pt x="72" y="15"/>
                </a:cubicBezTo>
                <a:cubicBezTo>
                  <a:pt x="72" y="14"/>
                  <a:pt x="72" y="13"/>
                  <a:pt x="73" y="12"/>
                </a:cubicBezTo>
                <a:cubicBezTo>
                  <a:pt x="74" y="12"/>
                  <a:pt x="75" y="11"/>
                  <a:pt x="76" y="11"/>
                </a:cubicBezTo>
                <a:cubicBezTo>
                  <a:pt x="77" y="11"/>
                  <a:pt x="78" y="12"/>
                  <a:pt x="79" y="12"/>
                </a:cubicBezTo>
                <a:cubicBezTo>
                  <a:pt x="80" y="13"/>
                  <a:pt x="80" y="14"/>
                  <a:pt x="80" y="15"/>
                </a:cubicBezTo>
                <a:cubicBezTo>
                  <a:pt x="80" y="16"/>
                  <a:pt x="80" y="18"/>
                  <a:pt x="79" y="18"/>
                </a:cubicBezTo>
                <a:close/>
              </a:path>
            </a:pathLst>
          </a:custGeom>
          <a:solidFill>
            <a:schemeClr val="bg1"/>
          </a:solidFill>
          <a:ln>
            <a:noFill/>
          </a:ln>
        </p:spPr>
        <p:txBody>
          <a:bodyPr>
            <a:normAutofit fontScale="725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49" name="Freeform 34"/>
          <p:cNvSpPr/>
          <p:nvPr>
            <p:custDataLst>
              <p:tags r:id="rId9"/>
            </p:custDataLst>
          </p:nvPr>
        </p:nvSpPr>
        <p:spPr bwMode="auto">
          <a:xfrm>
            <a:off x="5279206" y="3089830"/>
            <a:ext cx="964222" cy="282776"/>
          </a:xfrm>
          <a:custGeom>
            <a:avLst/>
            <a:gdLst>
              <a:gd name="T0" fmla="*/ 2147483646 w 444"/>
              <a:gd name="T1" fmla="*/ 2147483646 h 130"/>
              <a:gd name="T2" fmla="*/ 2147483646 w 444"/>
              <a:gd name="T3" fmla="*/ 0 h 130"/>
              <a:gd name="T4" fmla="*/ 0 w 444"/>
              <a:gd name="T5" fmla="*/ 0 h 130"/>
              <a:gd name="T6" fmla="*/ 0 60000 65536"/>
              <a:gd name="T7" fmla="*/ 0 60000 65536"/>
              <a:gd name="T8" fmla="*/ 0 60000 65536"/>
            </a:gdLst>
            <a:ahLst/>
            <a:cxnLst>
              <a:cxn ang="T6">
                <a:pos x="T0" y="T1"/>
              </a:cxn>
              <a:cxn ang="T7">
                <a:pos x="T2" y="T3"/>
              </a:cxn>
              <a:cxn ang="T8">
                <a:pos x="T4" y="T5"/>
              </a:cxn>
            </a:cxnLst>
            <a:rect l="0" t="0" r="r" b="b"/>
            <a:pathLst>
              <a:path w="444" h="130">
                <a:moveTo>
                  <a:pt x="444" y="130"/>
                </a:moveTo>
                <a:lnTo>
                  <a:pt x="444" y="0"/>
                </a:lnTo>
                <a:lnTo>
                  <a:pt x="0" y="0"/>
                </a:lnTo>
              </a:path>
            </a:pathLst>
          </a:custGeom>
          <a:noFill/>
          <a:ln w="6350" cap="flat" cmpd="sng">
            <a:solidFill>
              <a:schemeClr val="accent1"/>
            </a:solidFill>
            <a:round/>
          </a:ln>
          <a:extLst>
            <a:ext uri="{909E8E84-426E-40DD-AFC4-6F175D3DCCD1}">
              <a14:hiddenFill xmlns:a14="http://schemas.microsoft.com/office/drawing/2010/main">
                <a:solidFill>
                  <a:srgbClr val="FFFFFF"/>
                </a:solidFill>
              </a14:hiddenFill>
            </a:ext>
          </a:extLst>
        </p:spPr>
        <p:txBody>
          <a:bodyPr>
            <a:normAutofit fontScale="8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18" name="文本框 69"/>
          <p:cNvSpPr txBox="1">
            <a:spLocks noChangeArrowheads="1"/>
          </p:cNvSpPr>
          <p:nvPr>
            <p:custDataLst>
              <p:tags r:id="rId10"/>
            </p:custDataLst>
          </p:nvPr>
        </p:nvSpPr>
        <p:spPr bwMode="auto">
          <a:xfrm>
            <a:off x="451485" y="2496185"/>
            <a:ext cx="489458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黑体" panose="02010600030101010101" charset="-122"/>
              </a:defRPr>
            </a:lvl1pPr>
            <a:lvl2pPr>
              <a:defRPr>
                <a:solidFill>
                  <a:schemeClr val="tx1"/>
                </a:solidFill>
                <a:latin typeface="Arial" panose="020B0604020202020204" pitchFamily="34" charset="0"/>
                <a:ea typeface="黑体" panose="02010600030101010101" charset="-122"/>
              </a:defRPr>
            </a:lvl2pPr>
            <a:lvl3pPr>
              <a:defRPr>
                <a:solidFill>
                  <a:schemeClr val="tx1"/>
                </a:solidFill>
                <a:latin typeface="Arial" panose="020B0604020202020204" pitchFamily="34" charset="0"/>
                <a:ea typeface="黑体" panose="02010600030101010101" charset="-122"/>
              </a:defRPr>
            </a:lvl3pPr>
            <a:lvl4pPr>
              <a:defRPr>
                <a:solidFill>
                  <a:schemeClr val="tx1"/>
                </a:solidFill>
                <a:latin typeface="Arial" panose="020B0604020202020204" pitchFamily="34" charset="0"/>
                <a:ea typeface="黑体" panose="02010600030101010101" charset="-122"/>
              </a:defRPr>
            </a:lvl4pPr>
            <a:lvl5pPr>
              <a:defRPr>
                <a:solidFill>
                  <a:schemeClr val="tx1"/>
                </a:solidFill>
                <a:latin typeface="Arial" panose="020B0604020202020204" pitchFamily="34" charset="0"/>
                <a:ea typeface="黑体" panose="02010600030101010101"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algn="just" fontAlgn="base">
              <a:lnSpc>
                <a:spcPct val="140000"/>
              </a:lnSpc>
            </a:pPr>
            <a:r>
              <a:rPr lang="zh-CN" altLang="en-US" sz="2200" b="1" strike="noStrike" noProof="1" dirty="0">
                <a:solidFill>
                  <a:schemeClr val="tx1"/>
                </a:solidFill>
                <a:latin typeface="仿宋" panose="02010609060101010101" charset="-122"/>
                <a:ea typeface="仿宋" panose="02010609060101010101" charset="-122"/>
                <a:cs typeface="仿宋" panose="02010609060101010101" charset="-122"/>
                <a:sym typeface="+mn-ea"/>
              </a:rPr>
              <a:t>一是</a:t>
            </a:r>
            <a:r>
              <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rPr>
              <a:t>要求生产经营单位建立安全风险分级管控机制、重大事故隐患排查及报告制度</a:t>
            </a:r>
            <a:r>
              <a:rPr lang="zh-CN" altLang="en-US" sz="2000" strike="noStrike" noProof="1" dirty="0">
                <a:solidFill>
                  <a:schemeClr val="tx1"/>
                </a:solidFill>
                <a:latin typeface="Times New Roman" panose="02020603050405020304" charset="0"/>
                <a:ea typeface="楷体" panose="02010609060101010101" charset="-122"/>
                <a:cs typeface="仿宋" panose="02010609060101010101" charset="-122"/>
                <a:sym typeface="+mn-ea"/>
              </a:rPr>
              <a:t>（新安法第</a:t>
            </a:r>
            <a:r>
              <a:rPr lang="en-US" altLang="zh-CN" sz="2000" strike="noStrike" noProof="1" dirty="0">
                <a:solidFill>
                  <a:schemeClr val="tx1"/>
                </a:solidFill>
                <a:latin typeface="Times New Roman" panose="02020603050405020304" charset="0"/>
                <a:ea typeface="楷体" panose="02010609060101010101" charset="-122"/>
                <a:cs typeface="仿宋" panose="02010609060101010101" charset="-122"/>
                <a:sym typeface="+mn-ea"/>
              </a:rPr>
              <a:t>4</a:t>
            </a:r>
            <a:r>
              <a:rPr lang="zh-CN" altLang="en-US" sz="2000" strike="noStrike" noProof="1" dirty="0">
                <a:solidFill>
                  <a:schemeClr val="tx1"/>
                </a:solidFill>
                <a:latin typeface="Times New Roman" panose="02020603050405020304" charset="0"/>
                <a:ea typeface="楷体" panose="02010609060101010101" charset="-122"/>
                <a:cs typeface="仿宋" panose="02010609060101010101" charset="-122"/>
                <a:sym typeface="+mn-ea"/>
              </a:rPr>
              <a:t>、41条）</a:t>
            </a:r>
            <a:endParaRPr lang="zh-CN" altLang="en-US" sz="2000" strike="noStrike" noProof="1" dirty="0">
              <a:solidFill>
                <a:schemeClr val="tx1"/>
              </a:solidFill>
              <a:latin typeface="Times New Roman" panose="02020603050405020304" charset="0"/>
              <a:ea typeface="楷体" panose="02010609060101010101" charset="-122"/>
              <a:cs typeface="仿宋" panose="02010609060101010101" charset="-122"/>
              <a:sym typeface="+mn-ea"/>
            </a:endParaRPr>
          </a:p>
        </p:txBody>
      </p:sp>
      <p:sp>
        <p:nvSpPr>
          <p:cNvPr id="17419" name="Freeform 8"/>
          <p:cNvSpPr>
            <a:spLocks noChangeArrowheads="1"/>
          </p:cNvSpPr>
          <p:nvPr>
            <p:custDataLst>
              <p:tags r:id="rId11"/>
            </p:custDataLst>
          </p:nvPr>
        </p:nvSpPr>
        <p:spPr bwMode="auto">
          <a:xfrm>
            <a:off x="4340960" y="4174016"/>
            <a:ext cx="859920" cy="994355"/>
          </a:xfrm>
          <a:custGeom>
            <a:avLst/>
            <a:gdLst>
              <a:gd name="T0" fmla="*/ 0 w 397"/>
              <a:gd name="T1" fmla="*/ 115 h 459"/>
              <a:gd name="T2" fmla="*/ 198 w 397"/>
              <a:gd name="T3" fmla="*/ 0 h 459"/>
              <a:gd name="T4" fmla="*/ 397 w 397"/>
              <a:gd name="T5" fmla="*/ 115 h 459"/>
              <a:gd name="T6" fmla="*/ 397 w 397"/>
              <a:gd name="T7" fmla="*/ 344 h 459"/>
              <a:gd name="T8" fmla="*/ 198 w 397"/>
              <a:gd name="T9" fmla="*/ 459 h 459"/>
              <a:gd name="T10" fmla="*/ 0 w 397"/>
              <a:gd name="T11" fmla="*/ 344 h 459"/>
              <a:gd name="T12" fmla="*/ 0 w 397"/>
              <a:gd name="T13" fmla="*/ 115 h 459"/>
            </a:gdLst>
            <a:ahLst/>
            <a:cxnLst>
              <a:cxn ang="0">
                <a:pos x="T0" y="T1"/>
              </a:cxn>
              <a:cxn ang="0">
                <a:pos x="T2" y="T3"/>
              </a:cxn>
              <a:cxn ang="0">
                <a:pos x="T4" y="T5"/>
              </a:cxn>
              <a:cxn ang="0">
                <a:pos x="T6" y="T7"/>
              </a:cxn>
              <a:cxn ang="0">
                <a:pos x="T8" y="T9"/>
              </a:cxn>
              <a:cxn ang="0">
                <a:pos x="T10" y="T11"/>
              </a:cxn>
              <a:cxn ang="0">
                <a:pos x="T12" y="T13"/>
              </a:cxn>
            </a:cxnLst>
            <a:rect l="0" t="0" r="r" b="b"/>
            <a:pathLst>
              <a:path w="397" h="459">
                <a:moveTo>
                  <a:pt x="0" y="115"/>
                </a:moveTo>
                <a:lnTo>
                  <a:pt x="198" y="0"/>
                </a:lnTo>
                <a:lnTo>
                  <a:pt x="397" y="115"/>
                </a:lnTo>
                <a:lnTo>
                  <a:pt x="397" y="344"/>
                </a:lnTo>
                <a:lnTo>
                  <a:pt x="198" y="459"/>
                </a:lnTo>
                <a:lnTo>
                  <a:pt x="0" y="344"/>
                </a:lnTo>
                <a:lnTo>
                  <a:pt x="0" y="115"/>
                </a:lnTo>
                <a:close/>
              </a:path>
            </a:pathLst>
          </a:custGeom>
          <a:solidFill>
            <a:srgbClr val="002060"/>
          </a:solidFill>
          <a:ln>
            <a:noFill/>
          </a:ln>
          <a:extLst>
            <a:ext uri="{91240B29-F687-4F45-9708-019B960494DF}">
              <a14:hiddenLine xmlns:a14="http://schemas.microsoft.com/office/drawing/2010/main" w="9525">
                <a:solidFill>
                  <a:srgbClr val="000000"/>
                </a:solidFill>
                <a:round/>
              </a14:hiddenLine>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55" name="Freeform 19"/>
          <p:cNvSpPr>
            <a:spLocks noEditPoints="1"/>
          </p:cNvSpPr>
          <p:nvPr>
            <p:custDataLst>
              <p:tags r:id="rId12"/>
            </p:custDataLst>
          </p:nvPr>
        </p:nvSpPr>
        <p:spPr bwMode="auto">
          <a:xfrm>
            <a:off x="4568015" y="4489243"/>
            <a:ext cx="363902" cy="363902"/>
          </a:xfrm>
          <a:custGeom>
            <a:avLst/>
            <a:gdLst>
              <a:gd name="T0" fmla="*/ 305 w 88"/>
              <a:gd name="T1" fmla="*/ 0 h 88"/>
              <a:gd name="T2" fmla="*/ 0 w 88"/>
              <a:gd name="T3" fmla="*/ 305 h 88"/>
              <a:gd name="T4" fmla="*/ 305 w 88"/>
              <a:gd name="T5" fmla="*/ 613 h 88"/>
              <a:gd name="T6" fmla="*/ 613 w 88"/>
              <a:gd name="T7" fmla="*/ 305 h 88"/>
              <a:gd name="T8" fmla="*/ 305 w 88"/>
              <a:gd name="T9" fmla="*/ 0 h 88"/>
              <a:gd name="T10" fmla="*/ 305 w 88"/>
              <a:gd name="T11" fmla="*/ 557 h 88"/>
              <a:gd name="T12" fmla="*/ 55 w 88"/>
              <a:gd name="T13" fmla="*/ 305 h 88"/>
              <a:gd name="T14" fmla="*/ 305 w 88"/>
              <a:gd name="T15" fmla="*/ 48 h 88"/>
              <a:gd name="T16" fmla="*/ 557 w 88"/>
              <a:gd name="T17" fmla="*/ 305 h 88"/>
              <a:gd name="T18" fmla="*/ 305 w 88"/>
              <a:gd name="T19" fmla="*/ 557 h 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8" h="88">
                <a:moveTo>
                  <a:pt x="44" y="0"/>
                </a:moveTo>
                <a:cubicBezTo>
                  <a:pt x="20" y="0"/>
                  <a:pt x="0" y="20"/>
                  <a:pt x="0" y="44"/>
                </a:cubicBezTo>
                <a:cubicBezTo>
                  <a:pt x="0" y="68"/>
                  <a:pt x="20" y="88"/>
                  <a:pt x="44" y="88"/>
                </a:cubicBezTo>
                <a:cubicBezTo>
                  <a:pt x="68" y="88"/>
                  <a:pt x="88" y="68"/>
                  <a:pt x="88" y="44"/>
                </a:cubicBezTo>
                <a:cubicBezTo>
                  <a:pt x="88" y="20"/>
                  <a:pt x="68" y="0"/>
                  <a:pt x="44" y="0"/>
                </a:cubicBezTo>
                <a:close/>
                <a:moveTo>
                  <a:pt x="44" y="80"/>
                </a:moveTo>
                <a:cubicBezTo>
                  <a:pt x="24" y="80"/>
                  <a:pt x="8" y="64"/>
                  <a:pt x="8" y="44"/>
                </a:cubicBezTo>
                <a:cubicBezTo>
                  <a:pt x="8" y="24"/>
                  <a:pt x="24" y="7"/>
                  <a:pt x="44" y="7"/>
                </a:cubicBezTo>
                <a:cubicBezTo>
                  <a:pt x="64" y="7"/>
                  <a:pt x="80" y="24"/>
                  <a:pt x="80" y="44"/>
                </a:cubicBezTo>
                <a:cubicBezTo>
                  <a:pt x="80" y="64"/>
                  <a:pt x="64" y="80"/>
                  <a:pt x="44" y="80"/>
                </a:cubicBezTo>
                <a:close/>
              </a:path>
            </a:pathLst>
          </a:custGeom>
          <a:solidFill>
            <a:schemeClr val="bg1"/>
          </a:solidFill>
          <a:ln>
            <a:noFill/>
          </a:ln>
        </p:spPr>
        <p:txBody>
          <a:bodyPr>
            <a:normAutofit/>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56" name="Freeform 20"/>
          <p:cNvSpPr/>
          <p:nvPr>
            <p:custDataLst>
              <p:tags r:id="rId13"/>
            </p:custDataLst>
          </p:nvPr>
        </p:nvSpPr>
        <p:spPr bwMode="auto">
          <a:xfrm>
            <a:off x="4665301" y="4604469"/>
            <a:ext cx="169203" cy="134434"/>
          </a:xfrm>
          <a:custGeom>
            <a:avLst/>
            <a:gdLst>
              <a:gd name="T0" fmla="*/ 268 w 41"/>
              <a:gd name="T1" fmla="*/ 8 h 33"/>
              <a:gd name="T2" fmla="*/ 236 w 41"/>
              <a:gd name="T3" fmla="*/ 15 h 33"/>
              <a:gd name="T4" fmla="*/ 116 w 41"/>
              <a:gd name="T5" fmla="*/ 160 h 33"/>
              <a:gd name="T6" fmla="*/ 40 w 41"/>
              <a:gd name="T7" fmla="*/ 84 h 33"/>
              <a:gd name="T8" fmla="*/ 8 w 41"/>
              <a:gd name="T9" fmla="*/ 84 h 33"/>
              <a:gd name="T10" fmla="*/ 8 w 41"/>
              <a:gd name="T11" fmla="*/ 116 h 33"/>
              <a:gd name="T12" fmla="*/ 97 w 41"/>
              <a:gd name="T13" fmla="*/ 221 h 33"/>
              <a:gd name="T14" fmla="*/ 116 w 41"/>
              <a:gd name="T15" fmla="*/ 229 h 33"/>
              <a:gd name="T16" fmla="*/ 116 w 41"/>
              <a:gd name="T17" fmla="*/ 229 h 33"/>
              <a:gd name="T18" fmla="*/ 137 w 41"/>
              <a:gd name="T19" fmla="*/ 216 h 33"/>
              <a:gd name="T20" fmla="*/ 276 w 41"/>
              <a:gd name="T21" fmla="*/ 40 h 33"/>
              <a:gd name="T22" fmla="*/ 268 w 41"/>
              <a:gd name="T23" fmla="*/ 8 h 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 h="33">
                <a:moveTo>
                  <a:pt x="39" y="1"/>
                </a:moveTo>
                <a:cubicBezTo>
                  <a:pt x="38" y="0"/>
                  <a:pt x="35" y="0"/>
                  <a:pt x="34" y="2"/>
                </a:cubicBezTo>
                <a:cubicBezTo>
                  <a:pt x="17" y="23"/>
                  <a:pt x="17" y="23"/>
                  <a:pt x="17" y="23"/>
                </a:cubicBezTo>
                <a:cubicBezTo>
                  <a:pt x="6" y="12"/>
                  <a:pt x="6" y="12"/>
                  <a:pt x="6" y="12"/>
                </a:cubicBezTo>
                <a:cubicBezTo>
                  <a:pt x="5" y="11"/>
                  <a:pt x="3" y="11"/>
                  <a:pt x="1" y="12"/>
                </a:cubicBezTo>
                <a:cubicBezTo>
                  <a:pt x="0" y="14"/>
                  <a:pt x="0" y="16"/>
                  <a:pt x="1" y="17"/>
                </a:cubicBezTo>
                <a:cubicBezTo>
                  <a:pt x="14" y="32"/>
                  <a:pt x="14" y="32"/>
                  <a:pt x="14" y="32"/>
                </a:cubicBezTo>
                <a:cubicBezTo>
                  <a:pt x="15" y="32"/>
                  <a:pt x="16" y="33"/>
                  <a:pt x="17" y="33"/>
                </a:cubicBezTo>
                <a:cubicBezTo>
                  <a:pt x="17" y="33"/>
                  <a:pt x="17" y="33"/>
                  <a:pt x="17" y="33"/>
                </a:cubicBezTo>
                <a:cubicBezTo>
                  <a:pt x="18" y="33"/>
                  <a:pt x="19" y="32"/>
                  <a:pt x="20" y="31"/>
                </a:cubicBezTo>
                <a:cubicBezTo>
                  <a:pt x="40" y="6"/>
                  <a:pt x="40" y="6"/>
                  <a:pt x="40" y="6"/>
                </a:cubicBezTo>
                <a:cubicBezTo>
                  <a:pt x="41" y="5"/>
                  <a:pt x="41" y="2"/>
                  <a:pt x="39" y="1"/>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57" name="Freeform 37"/>
          <p:cNvSpPr/>
          <p:nvPr>
            <p:custDataLst>
              <p:tags r:id="rId14"/>
            </p:custDataLst>
          </p:nvPr>
        </p:nvSpPr>
        <p:spPr bwMode="auto">
          <a:xfrm>
            <a:off x="2339885" y="4407716"/>
            <a:ext cx="2021158" cy="331452"/>
          </a:xfrm>
          <a:custGeom>
            <a:avLst/>
            <a:gdLst>
              <a:gd name="T0" fmla="*/ 2147483646 w 932"/>
              <a:gd name="T1" fmla="*/ 2147483646 h 153"/>
              <a:gd name="T2" fmla="*/ 2147483646 w 932"/>
              <a:gd name="T3" fmla="*/ 0 h 153"/>
              <a:gd name="T4" fmla="*/ 0 w 932"/>
              <a:gd name="T5" fmla="*/ 0 h 153"/>
              <a:gd name="T6" fmla="*/ 0 w 932"/>
              <a:gd name="T7" fmla="*/ 2147483646 h 1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932" h="153">
                <a:moveTo>
                  <a:pt x="932" y="153"/>
                </a:moveTo>
                <a:lnTo>
                  <a:pt x="932" y="0"/>
                </a:lnTo>
                <a:lnTo>
                  <a:pt x="0" y="0"/>
                </a:lnTo>
                <a:lnTo>
                  <a:pt x="0" y="105"/>
                </a:lnTo>
              </a:path>
            </a:pathLst>
          </a:custGeom>
          <a:noFill/>
          <a:ln w="6350" cap="flat" cmpd="sng">
            <a:solidFill>
              <a:schemeClr val="accent1"/>
            </a:solidFill>
            <a:round/>
          </a:ln>
          <a:extLst>
            <a:ext uri="{909E8E84-426E-40DD-AFC4-6F175D3DCCD1}">
              <a14:hiddenFill xmlns:a14="http://schemas.microsoft.com/office/drawing/2010/main">
                <a:solidFill>
                  <a:srgbClr val="FFFFFF"/>
                </a:solidFill>
              </a14:hiddenFill>
            </a:ext>
          </a:extLst>
        </p:spPr>
        <p:txBody>
          <a:bodyPr>
            <a:normAutofit fontScale="9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23" name="文本框 71"/>
          <p:cNvSpPr txBox="1">
            <a:spLocks noChangeArrowheads="1"/>
          </p:cNvSpPr>
          <p:nvPr>
            <p:custDataLst>
              <p:tags r:id="rId15"/>
            </p:custDataLst>
          </p:nvPr>
        </p:nvSpPr>
        <p:spPr bwMode="auto">
          <a:xfrm>
            <a:off x="408940" y="4464050"/>
            <a:ext cx="3562985" cy="1094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黑体" panose="02010600030101010101" charset="-122"/>
              </a:defRPr>
            </a:lvl1pPr>
            <a:lvl2pPr>
              <a:defRPr>
                <a:solidFill>
                  <a:schemeClr val="tx1"/>
                </a:solidFill>
                <a:latin typeface="Arial" panose="020B0604020202020204" pitchFamily="34" charset="0"/>
                <a:ea typeface="黑体" panose="02010600030101010101" charset="-122"/>
              </a:defRPr>
            </a:lvl2pPr>
            <a:lvl3pPr>
              <a:defRPr>
                <a:solidFill>
                  <a:schemeClr val="tx1"/>
                </a:solidFill>
                <a:latin typeface="Arial" panose="020B0604020202020204" pitchFamily="34" charset="0"/>
                <a:ea typeface="黑体" panose="02010600030101010101" charset="-122"/>
              </a:defRPr>
            </a:lvl3pPr>
            <a:lvl4pPr>
              <a:defRPr>
                <a:solidFill>
                  <a:schemeClr val="tx1"/>
                </a:solidFill>
                <a:latin typeface="Arial" panose="020B0604020202020204" pitchFamily="34" charset="0"/>
                <a:ea typeface="黑体" panose="02010600030101010101" charset="-122"/>
              </a:defRPr>
            </a:lvl4pPr>
            <a:lvl5pPr>
              <a:defRPr>
                <a:solidFill>
                  <a:schemeClr val="tx1"/>
                </a:solidFill>
                <a:latin typeface="Arial" panose="020B0604020202020204" pitchFamily="34" charset="0"/>
                <a:ea typeface="黑体" panose="02010600030101010101"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algn="just" fontAlgn="base">
              <a:lnSpc>
                <a:spcPct val="140000"/>
              </a:lnSpc>
            </a:pPr>
            <a:r>
              <a:rPr lang="zh-CN" altLang="en-US" sz="2200" b="1" strike="noStrike" noProof="1" dirty="0">
                <a:solidFill>
                  <a:schemeClr val="tx1"/>
                </a:solidFill>
                <a:latin typeface="仿宋" panose="02010609060101010101" charset="-122"/>
                <a:ea typeface="仿宋" panose="02010609060101010101" charset="-122"/>
                <a:cs typeface="仿宋" panose="02010609060101010101" charset="-122"/>
                <a:sym typeface="+mn-ea"/>
              </a:rPr>
              <a:t>二是</a:t>
            </a:r>
            <a:r>
              <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rPr>
              <a:t>加大对从业人员关怀</a:t>
            </a:r>
            <a:r>
              <a:rPr lang="zh-CN" altLang="en-US" sz="2200" dirty="0">
                <a:latin typeface="Times New Roman" panose="02020603050405020304" charset="0"/>
                <a:ea typeface="楷体" panose="02010609060101010101" charset="-122"/>
                <a:cs typeface="仿宋" panose="02010609060101010101" charset="-122"/>
                <a:sym typeface="+mn-ea"/>
              </a:rPr>
              <a:t>（新安法第4</a:t>
            </a:r>
            <a:r>
              <a:rPr lang="en-US" altLang="zh-CN" sz="2200" dirty="0">
                <a:latin typeface="Times New Roman" panose="02020603050405020304" charset="0"/>
                <a:ea typeface="楷体" panose="02010609060101010101" charset="-122"/>
                <a:cs typeface="仿宋" panose="02010609060101010101" charset="-122"/>
                <a:sym typeface="+mn-ea"/>
              </a:rPr>
              <a:t>4</a:t>
            </a:r>
            <a:r>
              <a:rPr lang="zh-CN" altLang="en-US" sz="2200" dirty="0">
                <a:latin typeface="Times New Roman" panose="02020603050405020304" charset="0"/>
                <a:ea typeface="楷体" panose="02010609060101010101" charset="-122"/>
                <a:cs typeface="仿宋" panose="02010609060101010101" charset="-122"/>
                <a:sym typeface="+mn-ea"/>
              </a:rPr>
              <a:t>条）</a:t>
            </a:r>
            <a:endPar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endParaRPr>
          </a:p>
        </p:txBody>
      </p:sp>
      <p:sp>
        <p:nvSpPr>
          <p:cNvPr id="17424" name="Freeform 10"/>
          <p:cNvSpPr>
            <a:spLocks noChangeArrowheads="1"/>
          </p:cNvSpPr>
          <p:nvPr>
            <p:custDataLst>
              <p:tags r:id="rId16"/>
            </p:custDataLst>
          </p:nvPr>
        </p:nvSpPr>
        <p:spPr bwMode="auto">
          <a:xfrm>
            <a:off x="4737191" y="4967159"/>
            <a:ext cx="1182099" cy="1365210"/>
          </a:xfrm>
          <a:custGeom>
            <a:avLst/>
            <a:gdLst>
              <a:gd name="T0" fmla="*/ 0 w 545"/>
              <a:gd name="T1" fmla="*/ 157 h 629"/>
              <a:gd name="T2" fmla="*/ 274 w 545"/>
              <a:gd name="T3" fmla="*/ 0 h 629"/>
              <a:gd name="T4" fmla="*/ 545 w 545"/>
              <a:gd name="T5" fmla="*/ 157 h 629"/>
              <a:gd name="T6" fmla="*/ 545 w 545"/>
              <a:gd name="T7" fmla="*/ 472 h 629"/>
              <a:gd name="T8" fmla="*/ 274 w 545"/>
              <a:gd name="T9" fmla="*/ 629 h 629"/>
              <a:gd name="T10" fmla="*/ 0 w 545"/>
              <a:gd name="T11" fmla="*/ 472 h 629"/>
              <a:gd name="T12" fmla="*/ 0 w 545"/>
              <a:gd name="T13" fmla="*/ 157 h 629"/>
            </a:gdLst>
            <a:ahLst/>
            <a:cxnLst>
              <a:cxn ang="0">
                <a:pos x="T0" y="T1"/>
              </a:cxn>
              <a:cxn ang="0">
                <a:pos x="T2" y="T3"/>
              </a:cxn>
              <a:cxn ang="0">
                <a:pos x="T4" y="T5"/>
              </a:cxn>
              <a:cxn ang="0">
                <a:pos x="T6" y="T7"/>
              </a:cxn>
              <a:cxn ang="0">
                <a:pos x="T8" y="T9"/>
              </a:cxn>
              <a:cxn ang="0">
                <a:pos x="T10" y="T11"/>
              </a:cxn>
              <a:cxn ang="0">
                <a:pos x="T12" y="T13"/>
              </a:cxn>
            </a:cxnLst>
            <a:rect l="0" t="0" r="r" b="b"/>
            <a:pathLst>
              <a:path w="545" h="629">
                <a:moveTo>
                  <a:pt x="0" y="157"/>
                </a:moveTo>
                <a:lnTo>
                  <a:pt x="274" y="0"/>
                </a:lnTo>
                <a:lnTo>
                  <a:pt x="545" y="157"/>
                </a:lnTo>
                <a:lnTo>
                  <a:pt x="545" y="472"/>
                </a:lnTo>
                <a:lnTo>
                  <a:pt x="274" y="629"/>
                </a:lnTo>
                <a:lnTo>
                  <a:pt x="0" y="472"/>
                </a:lnTo>
                <a:lnTo>
                  <a:pt x="0" y="157"/>
                </a:lnTo>
                <a:close/>
              </a:path>
            </a:pathLst>
          </a:custGeom>
          <a:solidFill>
            <a:srgbClr val="FFC000"/>
          </a:solidFill>
          <a:ln>
            <a:noFill/>
          </a:ln>
          <a:extLst>
            <a:ext uri="{91240B29-F687-4F45-9708-019B960494DF}">
              <a14:hiddenLine xmlns:a14="http://schemas.microsoft.com/office/drawing/2010/main" w="9525">
                <a:solidFill>
                  <a:srgbClr val="000000"/>
                </a:solidFill>
                <a:round/>
              </a14:hiddenLine>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59" name="Freeform 12"/>
          <p:cNvSpPr/>
          <p:nvPr>
            <p:custDataLst>
              <p:tags r:id="rId17"/>
            </p:custDataLst>
          </p:nvPr>
        </p:nvSpPr>
        <p:spPr bwMode="auto">
          <a:xfrm>
            <a:off x="5747503" y="5446894"/>
            <a:ext cx="27814" cy="278140"/>
          </a:xfrm>
          <a:custGeom>
            <a:avLst/>
            <a:gdLst>
              <a:gd name="T0" fmla="*/ 24 w 7"/>
              <a:gd name="T1" fmla="*/ 0 h 67"/>
              <a:gd name="T2" fmla="*/ 0 w 7"/>
              <a:gd name="T3" fmla="*/ 21 h 67"/>
              <a:gd name="T4" fmla="*/ 0 w 7"/>
              <a:gd name="T5" fmla="*/ 437 h 67"/>
              <a:gd name="T6" fmla="*/ 24 w 7"/>
              <a:gd name="T7" fmla="*/ 468 h 67"/>
              <a:gd name="T8" fmla="*/ 45 w 7"/>
              <a:gd name="T9" fmla="*/ 437 h 67"/>
              <a:gd name="T10" fmla="*/ 45 w 7"/>
              <a:gd name="T11" fmla="*/ 21 h 67"/>
              <a:gd name="T12" fmla="*/ 24 w 7"/>
              <a:gd name="T13" fmla="*/ 0 h 6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 h="67">
                <a:moveTo>
                  <a:pt x="4" y="0"/>
                </a:moveTo>
                <a:cubicBezTo>
                  <a:pt x="2" y="0"/>
                  <a:pt x="0" y="1"/>
                  <a:pt x="0" y="3"/>
                </a:cubicBezTo>
                <a:cubicBezTo>
                  <a:pt x="0" y="63"/>
                  <a:pt x="0" y="63"/>
                  <a:pt x="0" y="63"/>
                </a:cubicBezTo>
                <a:cubicBezTo>
                  <a:pt x="0" y="65"/>
                  <a:pt x="2" y="67"/>
                  <a:pt x="4" y="67"/>
                </a:cubicBezTo>
                <a:cubicBezTo>
                  <a:pt x="6" y="67"/>
                  <a:pt x="7" y="65"/>
                  <a:pt x="7" y="63"/>
                </a:cubicBezTo>
                <a:cubicBezTo>
                  <a:pt x="7" y="3"/>
                  <a:pt x="7" y="3"/>
                  <a:pt x="7" y="3"/>
                </a:cubicBezTo>
                <a:cubicBezTo>
                  <a:pt x="7" y="1"/>
                  <a:pt x="6" y="0"/>
                  <a:pt x="4" y="0"/>
                </a:cubicBezTo>
                <a:close/>
              </a:path>
            </a:pathLst>
          </a:custGeom>
          <a:solidFill>
            <a:schemeClr val="bg1"/>
          </a:solidFill>
          <a:ln>
            <a:noFill/>
          </a:ln>
        </p:spPr>
        <p:txBody>
          <a:bodyPr>
            <a:normAutofit fontScale="70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0" name="Freeform 13"/>
          <p:cNvSpPr/>
          <p:nvPr>
            <p:custDataLst>
              <p:tags r:id="rId18"/>
            </p:custDataLst>
          </p:nvPr>
        </p:nvSpPr>
        <p:spPr bwMode="auto">
          <a:xfrm>
            <a:off x="5443784" y="5474835"/>
            <a:ext cx="27814" cy="231784"/>
          </a:xfrm>
          <a:custGeom>
            <a:avLst/>
            <a:gdLst>
              <a:gd name="T0" fmla="*/ 20 w 7"/>
              <a:gd name="T1" fmla="*/ 0 h 56"/>
              <a:gd name="T2" fmla="*/ 0 w 7"/>
              <a:gd name="T3" fmla="*/ 29 h 56"/>
              <a:gd name="T4" fmla="*/ 0 w 7"/>
              <a:gd name="T5" fmla="*/ 361 h 56"/>
              <a:gd name="T6" fmla="*/ 20 w 7"/>
              <a:gd name="T7" fmla="*/ 390 h 56"/>
              <a:gd name="T8" fmla="*/ 45 w 7"/>
              <a:gd name="T9" fmla="*/ 361 h 56"/>
              <a:gd name="T10" fmla="*/ 45 w 7"/>
              <a:gd name="T11" fmla="*/ 29 h 56"/>
              <a:gd name="T12" fmla="*/ 20 w 7"/>
              <a:gd name="T13" fmla="*/ 0 h 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 h="56">
                <a:moveTo>
                  <a:pt x="3" y="0"/>
                </a:moveTo>
                <a:cubicBezTo>
                  <a:pt x="1" y="0"/>
                  <a:pt x="0" y="2"/>
                  <a:pt x="0" y="4"/>
                </a:cubicBezTo>
                <a:cubicBezTo>
                  <a:pt x="0" y="52"/>
                  <a:pt x="0" y="52"/>
                  <a:pt x="0" y="52"/>
                </a:cubicBezTo>
                <a:cubicBezTo>
                  <a:pt x="0" y="54"/>
                  <a:pt x="1" y="56"/>
                  <a:pt x="3" y="56"/>
                </a:cubicBezTo>
                <a:cubicBezTo>
                  <a:pt x="5" y="56"/>
                  <a:pt x="7" y="54"/>
                  <a:pt x="7" y="52"/>
                </a:cubicBezTo>
                <a:cubicBezTo>
                  <a:pt x="7" y="4"/>
                  <a:pt x="7" y="4"/>
                  <a:pt x="7" y="4"/>
                </a:cubicBezTo>
                <a:cubicBezTo>
                  <a:pt x="7" y="2"/>
                  <a:pt x="5" y="0"/>
                  <a:pt x="3" y="0"/>
                </a:cubicBezTo>
                <a:close/>
              </a:path>
            </a:pathLst>
          </a:custGeom>
          <a:solidFill>
            <a:schemeClr val="bg1"/>
          </a:solidFill>
          <a:ln>
            <a:noFill/>
          </a:ln>
        </p:spPr>
        <p:txBody>
          <a:bodyPr>
            <a:normAutofit fontScale="475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1" name="Freeform 14"/>
          <p:cNvSpPr/>
          <p:nvPr>
            <p:custDataLst>
              <p:tags r:id="rId19"/>
            </p:custDataLst>
          </p:nvPr>
        </p:nvSpPr>
        <p:spPr bwMode="auto">
          <a:xfrm>
            <a:off x="5538898" y="5465437"/>
            <a:ext cx="122846" cy="32450"/>
          </a:xfrm>
          <a:custGeom>
            <a:avLst/>
            <a:gdLst>
              <a:gd name="T0" fmla="*/ 184 w 30"/>
              <a:gd name="T1" fmla="*/ 0 h 8"/>
              <a:gd name="T2" fmla="*/ 29 w 30"/>
              <a:gd name="T3" fmla="*/ 0 h 8"/>
              <a:gd name="T4" fmla="*/ 0 w 30"/>
              <a:gd name="T5" fmla="*/ 28 h 8"/>
              <a:gd name="T6" fmla="*/ 29 w 30"/>
              <a:gd name="T7" fmla="*/ 53 h 8"/>
              <a:gd name="T8" fmla="*/ 184 w 30"/>
              <a:gd name="T9" fmla="*/ 53 h 8"/>
              <a:gd name="T10" fmla="*/ 205 w 30"/>
              <a:gd name="T11" fmla="*/ 28 h 8"/>
              <a:gd name="T12" fmla="*/ 184 w 30"/>
              <a:gd name="T13" fmla="*/ 0 h 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8">
                <a:moveTo>
                  <a:pt x="27" y="0"/>
                </a:moveTo>
                <a:cubicBezTo>
                  <a:pt x="4" y="0"/>
                  <a:pt x="4" y="0"/>
                  <a:pt x="4" y="0"/>
                </a:cubicBezTo>
                <a:cubicBezTo>
                  <a:pt x="2" y="0"/>
                  <a:pt x="0" y="2"/>
                  <a:pt x="0" y="4"/>
                </a:cubicBezTo>
                <a:cubicBezTo>
                  <a:pt x="0" y="6"/>
                  <a:pt x="2" y="8"/>
                  <a:pt x="4" y="8"/>
                </a:cubicBezTo>
                <a:cubicBezTo>
                  <a:pt x="27" y="8"/>
                  <a:pt x="27" y="8"/>
                  <a:pt x="27" y="8"/>
                </a:cubicBezTo>
                <a:cubicBezTo>
                  <a:pt x="29" y="8"/>
                  <a:pt x="30" y="6"/>
                  <a:pt x="30" y="4"/>
                </a:cubicBezTo>
                <a:cubicBezTo>
                  <a:pt x="30" y="2"/>
                  <a:pt x="29" y="0"/>
                  <a:pt x="27" y="0"/>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2" name="Freeform 15"/>
          <p:cNvSpPr/>
          <p:nvPr>
            <p:custDataLst>
              <p:tags r:id="rId20"/>
            </p:custDataLst>
          </p:nvPr>
        </p:nvSpPr>
        <p:spPr bwMode="auto">
          <a:xfrm>
            <a:off x="5538898" y="5528018"/>
            <a:ext cx="122846" cy="30133"/>
          </a:xfrm>
          <a:custGeom>
            <a:avLst/>
            <a:gdLst>
              <a:gd name="T0" fmla="*/ 184 w 30"/>
              <a:gd name="T1" fmla="*/ 0 h 7"/>
              <a:gd name="T2" fmla="*/ 29 w 30"/>
              <a:gd name="T3" fmla="*/ 0 h 7"/>
              <a:gd name="T4" fmla="*/ 0 w 30"/>
              <a:gd name="T5" fmla="*/ 24 h 7"/>
              <a:gd name="T6" fmla="*/ 29 w 30"/>
              <a:gd name="T7" fmla="*/ 45 h 7"/>
              <a:gd name="T8" fmla="*/ 184 w 30"/>
              <a:gd name="T9" fmla="*/ 45 h 7"/>
              <a:gd name="T10" fmla="*/ 205 w 30"/>
              <a:gd name="T11" fmla="*/ 24 h 7"/>
              <a:gd name="T12" fmla="*/ 184 w 30"/>
              <a:gd name="T13" fmla="*/ 0 h 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7">
                <a:moveTo>
                  <a:pt x="27" y="0"/>
                </a:moveTo>
                <a:cubicBezTo>
                  <a:pt x="4" y="0"/>
                  <a:pt x="4" y="0"/>
                  <a:pt x="4" y="0"/>
                </a:cubicBezTo>
                <a:cubicBezTo>
                  <a:pt x="2" y="0"/>
                  <a:pt x="0" y="2"/>
                  <a:pt x="0" y="4"/>
                </a:cubicBezTo>
                <a:cubicBezTo>
                  <a:pt x="0" y="6"/>
                  <a:pt x="2" y="7"/>
                  <a:pt x="4" y="7"/>
                </a:cubicBezTo>
                <a:cubicBezTo>
                  <a:pt x="27" y="7"/>
                  <a:pt x="27" y="7"/>
                  <a:pt x="27" y="7"/>
                </a:cubicBezTo>
                <a:cubicBezTo>
                  <a:pt x="29" y="7"/>
                  <a:pt x="30" y="6"/>
                  <a:pt x="30" y="4"/>
                </a:cubicBezTo>
                <a:cubicBezTo>
                  <a:pt x="30" y="2"/>
                  <a:pt x="29" y="0"/>
                  <a:pt x="27" y="0"/>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3" name="Freeform 16"/>
          <p:cNvSpPr/>
          <p:nvPr>
            <p:custDataLst>
              <p:tags r:id="rId21"/>
            </p:custDataLst>
          </p:nvPr>
        </p:nvSpPr>
        <p:spPr bwMode="auto">
          <a:xfrm>
            <a:off x="5538898" y="5588281"/>
            <a:ext cx="95032" cy="32450"/>
          </a:xfrm>
          <a:custGeom>
            <a:avLst/>
            <a:gdLst>
              <a:gd name="T0" fmla="*/ 132 w 23"/>
              <a:gd name="T1" fmla="*/ 0 h 7"/>
              <a:gd name="T2" fmla="*/ 29 w 23"/>
              <a:gd name="T3" fmla="*/ 0 h 7"/>
              <a:gd name="T4" fmla="*/ 0 w 23"/>
              <a:gd name="T5" fmla="*/ 24 h 7"/>
              <a:gd name="T6" fmla="*/ 29 w 23"/>
              <a:gd name="T7" fmla="*/ 56 h 7"/>
              <a:gd name="T8" fmla="*/ 132 w 23"/>
              <a:gd name="T9" fmla="*/ 56 h 7"/>
              <a:gd name="T10" fmla="*/ 161 w 23"/>
              <a:gd name="T11" fmla="*/ 24 h 7"/>
              <a:gd name="T12" fmla="*/ 132 w 23"/>
              <a:gd name="T13" fmla="*/ 0 h 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3" h="7">
                <a:moveTo>
                  <a:pt x="19" y="0"/>
                </a:moveTo>
                <a:cubicBezTo>
                  <a:pt x="4" y="0"/>
                  <a:pt x="4" y="0"/>
                  <a:pt x="4" y="0"/>
                </a:cubicBezTo>
                <a:cubicBezTo>
                  <a:pt x="2" y="0"/>
                  <a:pt x="0" y="1"/>
                  <a:pt x="0" y="3"/>
                </a:cubicBezTo>
                <a:cubicBezTo>
                  <a:pt x="0" y="5"/>
                  <a:pt x="2" y="7"/>
                  <a:pt x="4" y="7"/>
                </a:cubicBezTo>
                <a:cubicBezTo>
                  <a:pt x="19" y="7"/>
                  <a:pt x="19" y="7"/>
                  <a:pt x="19" y="7"/>
                </a:cubicBezTo>
                <a:cubicBezTo>
                  <a:pt x="22" y="7"/>
                  <a:pt x="23" y="5"/>
                  <a:pt x="23" y="3"/>
                </a:cubicBezTo>
                <a:cubicBezTo>
                  <a:pt x="23" y="1"/>
                  <a:pt x="22" y="0"/>
                  <a:pt x="19" y="0"/>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4" name="Freeform 17"/>
          <p:cNvSpPr>
            <a:spLocks noEditPoints="1"/>
          </p:cNvSpPr>
          <p:nvPr>
            <p:custDataLst>
              <p:tags r:id="rId22"/>
            </p:custDataLst>
          </p:nvPr>
        </p:nvSpPr>
        <p:spPr bwMode="auto">
          <a:xfrm>
            <a:off x="5471679" y="5361133"/>
            <a:ext cx="261917" cy="363902"/>
          </a:xfrm>
          <a:custGeom>
            <a:avLst/>
            <a:gdLst>
              <a:gd name="T0" fmla="*/ 392 w 63"/>
              <a:gd name="T1" fmla="*/ 0 h 88"/>
              <a:gd name="T2" fmla="*/ 63 w 63"/>
              <a:gd name="T3" fmla="*/ 0 h 88"/>
              <a:gd name="T4" fmla="*/ 0 w 63"/>
              <a:gd name="T5" fmla="*/ 55 h 88"/>
              <a:gd name="T6" fmla="*/ 0 w 63"/>
              <a:gd name="T7" fmla="*/ 550 h 88"/>
              <a:gd name="T8" fmla="*/ 63 w 63"/>
              <a:gd name="T9" fmla="*/ 613 h 88"/>
              <a:gd name="T10" fmla="*/ 392 w 63"/>
              <a:gd name="T11" fmla="*/ 613 h 88"/>
              <a:gd name="T12" fmla="*/ 446 w 63"/>
              <a:gd name="T13" fmla="*/ 550 h 88"/>
              <a:gd name="T14" fmla="*/ 446 w 63"/>
              <a:gd name="T15" fmla="*/ 55 h 88"/>
              <a:gd name="T16" fmla="*/ 392 w 63"/>
              <a:gd name="T17" fmla="*/ 0 h 88"/>
              <a:gd name="T18" fmla="*/ 392 w 63"/>
              <a:gd name="T19" fmla="*/ 550 h 88"/>
              <a:gd name="T20" fmla="*/ 392 w 63"/>
              <a:gd name="T21" fmla="*/ 557 h 88"/>
              <a:gd name="T22" fmla="*/ 63 w 63"/>
              <a:gd name="T23" fmla="*/ 557 h 88"/>
              <a:gd name="T24" fmla="*/ 56 w 63"/>
              <a:gd name="T25" fmla="*/ 550 h 88"/>
              <a:gd name="T26" fmla="*/ 56 w 63"/>
              <a:gd name="T27" fmla="*/ 55 h 88"/>
              <a:gd name="T28" fmla="*/ 63 w 63"/>
              <a:gd name="T29" fmla="*/ 48 h 88"/>
              <a:gd name="T30" fmla="*/ 392 w 63"/>
              <a:gd name="T31" fmla="*/ 48 h 88"/>
              <a:gd name="T32" fmla="*/ 392 w 63"/>
              <a:gd name="T33" fmla="*/ 55 h 88"/>
              <a:gd name="T34" fmla="*/ 392 w 63"/>
              <a:gd name="T35" fmla="*/ 550 h 8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63" h="88">
                <a:moveTo>
                  <a:pt x="55" y="0"/>
                </a:moveTo>
                <a:cubicBezTo>
                  <a:pt x="9" y="0"/>
                  <a:pt x="9" y="0"/>
                  <a:pt x="9" y="0"/>
                </a:cubicBezTo>
                <a:cubicBezTo>
                  <a:pt x="4" y="0"/>
                  <a:pt x="0" y="3"/>
                  <a:pt x="0" y="8"/>
                </a:cubicBezTo>
                <a:cubicBezTo>
                  <a:pt x="0" y="79"/>
                  <a:pt x="0" y="79"/>
                  <a:pt x="0" y="79"/>
                </a:cubicBezTo>
                <a:cubicBezTo>
                  <a:pt x="0" y="84"/>
                  <a:pt x="4" y="88"/>
                  <a:pt x="9" y="88"/>
                </a:cubicBezTo>
                <a:cubicBezTo>
                  <a:pt x="55" y="88"/>
                  <a:pt x="55" y="88"/>
                  <a:pt x="55" y="88"/>
                </a:cubicBezTo>
                <a:cubicBezTo>
                  <a:pt x="59" y="88"/>
                  <a:pt x="63" y="84"/>
                  <a:pt x="63" y="79"/>
                </a:cubicBezTo>
                <a:cubicBezTo>
                  <a:pt x="63" y="8"/>
                  <a:pt x="63" y="8"/>
                  <a:pt x="63" y="8"/>
                </a:cubicBezTo>
                <a:cubicBezTo>
                  <a:pt x="63" y="3"/>
                  <a:pt x="59" y="0"/>
                  <a:pt x="55" y="0"/>
                </a:cubicBezTo>
                <a:close/>
                <a:moveTo>
                  <a:pt x="55" y="79"/>
                </a:moveTo>
                <a:cubicBezTo>
                  <a:pt x="55" y="80"/>
                  <a:pt x="55" y="80"/>
                  <a:pt x="55" y="80"/>
                </a:cubicBezTo>
                <a:cubicBezTo>
                  <a:pt x="9" y="80"/>
                  <a:pt x="9" y="80"/>
                  <a:pt x="9" y="80"/>
                </a:cubicBezTo>
                <a:cubicBezTo>
                  <a:pt x="8" y="80"/>
                  <a:pt x="8" y="80"/>
                  <a:pt x="8" y="79"/>
                </a:cubicBezTo>
                <a:cubicBezTo>
                  <a:pt x="8" y="8"/>
                  <a:pt x="8" y="8"/>
                  <a:pt x="8" y="8"/>
                </a:cubicBezTo>
                <a:cubicBezTo>
                  <a:pt x="8" y="8"/>
                  <a:pt x="8" y="7"/>
                  <a:pt x="9" y="7"/>
                </a:cubicBezTo>
                <a:cubicBezTo>
                  <a:pt x="55" y="7"/>
                  <a:pt x="55" y="7"/>
                  <a:pt x="55" y="7"/>
                </a:cubicBezTo>
                <a:cubicBezTo>
                  <a:pt x="55" y="7"/>
                  <a:pt x="55" y="8"/>
                  <a:pt x="55" y="8"/>
                </a:cubicBezTo>
                <a:lnTo>
                  <a:pt x="55" y="79"/>
                </a:lnTo>
                <a:close/>
              </a:path>
            </a:pathLst>
          </a:custGeom>
          <a:solidFill>
            <a:schemeClr val="bg1"/>
          </a:solidFill>
          <a:ln>
            <a:noFill/>
          </a:ln>
        </p:spPr>
        <p:txBody>
          <a:bodyPr>
            <a:normAutofit/>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31" name="Freeform 38"/>
          <p:cNvSpPr>
            <a:spLocks noChangeArrowheads="1"/>
          </p:cNvSpPr>
          <p:nvPr>
            <p:custDataLst>
              <p:tags r:id="rId23"/>
            </p:custDataLst>
          </p:nvPr>
        </p:nvSpPr>
        <p:spPr bwMode="auto">
          <a:xfrm>
            <a:off x="4925537" y="5941068"/>
            <a:ext cx="1348984" cy="607275"/>
          </a:xfrm>
          <a:custGeom>
            <a:avLst/>
            <a:gdLst>
              <a:gd name="T0" fmla="*/ 476 w 623"/>
              <a:gd name="T1" fmla="*/ 0 h 281"/>
              <a:gd name="T2" fmla="*/ 623 w 623"/>
              <a:gd name="T3" fmla="*/ 0 h 281"/>
              <a:gd name="T4" fmla="*/ 623 w 623"/>
              <a:gd name="T5" fmla="*/ 281 h 281"/>
              <a:gd name="T6" fmla="*/ 0 w 623"/>
              <a:gd name="T7" fmla="*/ 281 h 281"/>
            </a:gdLst>
            <a:ahLst/>
            <a:cxnLst>
              <a:cxn ang="0">
                <a:pos x="T0" y="T1"/>
              </a:cxn>
              <a:cxn ang="0">
                <a:pos x="T2" y="T3"/>
              </a:cxn>
              <a:cxn ang="0">
                <a:pos x="T4" y="T5"/>
              </a:cxn>
              <a:cxn ang="0">
                <a:pos x="T6" y="T7"/>
              </a:cxn>
            </a:cxnLst>
            <a:rect l="0" t="0" r="r" b="b"/>
            <a:pathLst>
              <a:path w="623" h="281">
                <a:moveTo>
                  <a:pt x="476" y="0"/>
                </a:moveTo>
                <a:lnTo>
                  <a:pt x="623" y="0"/>
                </a:lnTo>
                <a:lnTo>
                  <a:pt x="623" y="281"/>
                </a:lnTo>
                <a:lnTo>
                  <a:pt x="0" y="281"/>
                </a:lnTo>
              </a:path>
            </a:pathLst>
          </a:custGeom>
          <a:noFill/>
          <a:ln w="6350">
            <a:solidFill>
              <a:schemeClr val="accent2"/>
            </a:solidFill>
            <a:rou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0" name="文本框 72"/>
          <p:cNvSpPr txBox="1">
            <a:spLocks noChangeArrowheads="1"/>
          </p:cNvSpPr>
          <p:nvPr>
            <p:custDataLst>
              <p:tags r:id="rId24"/>
            </p:custDataLst>
          </p:nvPr>
        </p:nvSpPr>
        <p:spPr bwMode="auto">
          <a:xfrm>
            <a:off x="521970" y="6334760"/>
            <a:ext cx="4403725" cy="727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黑体" panose="02010600030101010101" charset="-122"/>
              </a:defRPr>
            </a:lvl1pPr>
            <a:lvl2pPr>
              <a:defRPr>
                <a:solidFill>
                  <a:schemeClr val="tx1"/>
                </a:solidFill>
                <a:latin typeface="Arial" panose="020B0604020202020204" pitchFamily="34" charset="0"/>
                <a:ea typeface="黑体" panose="02010600030101010101" charset="-122"/>
              </a:defRPr>
            </a:lvl2pPr>
            <a:lvl3pPr>
              <a:defRPr>
                <a:solidFill>
                  <a:schemeClr val="tx1"/>
                </a:solidFill>
                <a:latin typeface="Arial" panose="020B0604020202020204" pitchFamily="34" charset="0"/>
                <a:ea typeface="黑体" panose="02010600030101010101" charset="-122"/>
              </a:defRPr>
            </a:lvl3pPr>
            <a:lvl4pPr>
              <a:defRPr>
                <a:solidFill>
                  <a:schemeClr val="tx1"/>
                </a:solidFill>
                <a:latin typeface="Arial" panose="020B0604020202020204" pitchFamily="34" charset="0"/>
                <a:ea typeface="黑体" panose="02010600030101010101" charset="-122"/>
              </a:defRPr>
            </a:lvl4pPr>
            <a:lvl5pPr>
              <a:defRPr>
                <a:solidFill>
                  <a:schemeClr val="tx1"/>
                </a:solidFill>
                <a:latin typeface="Arial" panose="020B0604020202020204" pitchFamily="34" charset="0"/>
                <a:ea typeface="黑体" panose="02010600030101010101"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algn="just" fontAlgn="base">
              <a:lnSpc>
                <a:spcPct val="140000"/>
              </a:lnSpc>
            </a:pPr>
            <a:r>
              <a:rPr lang="zh-CN" altLang="en-US" sz="2200" b="1" strike="noStrike" noProof="1" dirty="0">
                <a:solidFill>
                  <a:schemeClr val="tx1"/>
                </a:solidFill>
                <a:latin typeface="仿宋" panose="02010609060101010101" charset="-122"/>
                <a:ea typeface="仿宋" panose="02010609060101010101" charset="-122"/>
                <a:cs typeface="仿宋" panose="02010609060101010101" charset="-122"/>
                <a:sym typeface="+mn-ea"/>
              </a:rPr>
              <a:t>三是</a:t>
            </a:r>
            <a:r>
              <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rPr>
              <a:t>明确高危行业强制保险</a:t>
            </a:r>
            <a:r>
              <a:rPr lang="zh-CN" altLang="en-US" sz="2200" dirty="0">
                <a:latin typeface="Times New Roman" panose="02020603050405020304" charset="0"/>
                <a:ea typeface="楷体" panose="02010609060101010101" charset="-122"/>
                <a:cs typeface="仿宋" panose="02010609060101010101" charset="-122"/>
                <a:sym typeface="+mn-ea"/>
              </a:rPr>
              <a:t>（新安法第</a:t>
            </a:r>
            <a:r>
              <a:rPr lang="en-US" altLang="zh-CN" sz="2200" dirty="0">
                <a:latin typeface="Times New Roman" panose="02020603050405020304" charset="0"/>
                <a:ea typeface="楷体" panose="02010609060101010101" charset="-122"/>
                <a:cs typeface="仿宋" panose="02010609060101010101" charset="-122"/>
                <a:sym typeface="+mn-ea"/>
              </a:rPr>
              <a:t>51</a:t>
            </a:r>
            <a:r>
              <a:rPr lang="zh-CN" altLang="en-US" sz="2200" dirty="0">
                <a:latin typeface="Times New Roman" panose="02020603050405020304" charset="0"/>
                <a:ea typeface="楷体" panose="02010609060101010101" charset="-122"/>
                <a:cs typeface="仿宋" panose="02010609060101010101" charset="-122"/>
                <a:sym typeface="+mn-ea"/>
              </a:rPr>
              <a:t>条）</a:t>
            </a:r>
            <a:endPar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endParaRPr>
          </a:p>
          <a:p>
            <a:pPr algn="just" fontAlgn="base">
              <a:lnSpc>
                <a:spcPct val="140000"/>
              </a:lnSpc>
            </a:pPr>
            <a:endParaRPr lang="zh-CN" altLang="en-US" sz="2200" strike="noStrike" noProof="1" dirty="0">
              <a:solidFill>
                <a:schemeClr val="tx1"/>
              </a:solidFill>
              <a:latin typeface="仿宋" panose="02010609060101010101" charset="-122"/>
              <a:ea typeface="仿宋" panose="02010609060101010101" charset="-122"/>
              <a:cs typeface="仿宋" panose="02010609060101010101" charset="-122"/>
              <a:sym typeface="+mn-ea"/>
            </a:endParaRPr>
          </a:p>
        </p:txBody>
      </p:sp>
      <p:sp>
        <p:nvSpPr>
          <p:cNvPr id="66" name="Freeform 6"/>
          <p:cNvSpPr/>
          <p:nvPr>
            <p:custDataLst>
              <p:tags r:id="rId25"/>
            </p:custDataLst>
          </p:nvPr>
        </p:nvSpPr>
        <p:spPr bwMode="auto">
          <a:xfrm>
            <a:off x="7452807" y="4233547"/>
            <a:ext cx="1539047" cy="1770831"/>
          </a:xfrm>
          <a:custGeom>
            <a:avLst/>
            <a:gdLst>
              <a:gd name="T0" fmla="*/ 0 w 709"/>
              <a:gd name="T1" fmla="*/ 2147483646 h 816"/>
              <a:gd name="T2" fmla="*/ 2147483646 w 709"/>
              <a:gd name="T3" fmla="*/ 0 h 816"/>
              <a:gd name="T4" fmla="*/ 2147483646 w 709"/>
              <a:gd name="T5" fmla="*/ 2147483646 h 816"/>
              <a:gd name="T6" fmla="*/ 2147483646 w 709"/>
              <a:gd name="T7" fmla="*/ 2147483646 h 816"/>
              <a:gd name="T8" fmla="*/ 2147483646 w 709"/>
              <a:gd name="T9" fmla="*/ 2147483646 h 816"/>
              <a:gd name="T10" fmla="*/ 0 w 709"/>
              <a:gd name="T11" fmla="*/ 2147483646 h 816"/>
              <a:gd name="T12" fmla="*/ 0 w 709"/>
              <a:gd name="T13" fmla="*/ 2147483646 h 81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09" h="816">
                <a:moveTo>
                  <a:pt x="0" y="205"/>
                </a:moveTo>
                <a:lnTo>
                  <a:pt x="354" y="0"/>
                </a:lnTo>
                <a:lnTo>
                  <a:pt x="709" y="205"/>
                </a:lnTo>
                <a:lnTo>
                  <a:pt x="709" y="614"/>
                </a:lnTo>
                <a:lnTo>
                  <a:pt x="354" y="816"/>
                </a:lnTo>
                <a:lnTo>
                  <a:pt x="0" y="614"/>
                </a:lnTo>
                <a:lnTo>
                  <a:pt x="0" y="205"/>
                </a:lnTo>
                <a:close/>
              </a:path>
            </a:pathLst>
          </a:custGeom>
          <a:solidFill>
            <a:srgbClr val="00B050"/>
          </a:solidFill>
          <a:ln>
            <a:noFill/>
          </a:ln>
          <a:extLst>
            <a:ext uri="{91240B29-F687-4F45-9708-019B960494DF}">
              <a14:hiddenLine xmlns:a14="http://schemas.microsoft.com/office/drawing/2010/main" w="9525">
                <a:solidFill>
                  <a:srgbClr val="000000"/>
                </a:solidFill>
                <a:round/>
              </a14:hiddenLine>
            </a:ext>
          </a:extLst>
        </p:spPr>
        <p:txBody>
          <a:bodyPr>
            <a:normAutofit/>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7" name="Freeform 28"/>
          <p:cNvSpPr>
            <a:spLocks noEditPoints="1"/>
          </p:cNvSpPr>
          <p:nvPr>
            <p:custDataLst>
              <p:tags r:id="rId26"/>
            </p:custDataLst>
          </p:nvPr>
        </p:nvSpPr>
        <p:spPr bwMode="auto">
          <a:xfrm>
            <a:off x="8042174" y="4933726"/>
            <a:ext cx="361583" cy="363902"/>
          </a:xfrm>
          <a:custGeom>
            <a:avLst/>
            <a:gdLst>
              <a:gd name="T0" fmla="*/ 593 w 87"/>
              <a:gd name="T1" fmla="*/ 237 h 88"/>
              <a:gd name="T2" fmla="*/ 537 w 87"/>
              <a:gd name="T3" fmla="*/ 193 h 88"/>
              <a:gd name="T4" fmla="*/ 561 w 87"/>
              <a:gd name="T5" fmla="*/ 124 h 88"/>
              <a:gd name="T6" fmla="*/ 468 w 87"/>
              <a:gd name="T7" fmla="*/ 55 h 88"/>
              <a:gd name="T8" fmla="*/ 394 w 87"/>
              <a:gd name="T9" fmla="*/ 69 h 88"/>
              <a:gd name="T10" fmla="*/ 353 w 87"/>
              <a:gd name="T11" fmla="*/ 0 h 88"/>
              <a:gd name="T12" fmla="*/ 240 w 87"/>
              <a:gd name="T13" fmla="*/ 21 h 88"/>
              <a:gd name="T14" fmla="*/ 200 w 87"/>
              <a:gd name="T15" fmla="*/ 76 h 88"/>
              <a:gd name="T16" fmla="*/ 129 w 87"/>
              <a:gd name="T17" fmla="*/ 55 h 88"/>
              <a:gd name="T18" fmla="*/ 56 w 87"/>
              <a:gd name="T19" fmla="*/ 153 h 88"/>
              <a:gd name="T20" fmla="*/ 63 w 87"/>
              <a:gd name="T21" fmla="*/ 221 h 88"/>
              <a:gd name="T22" fmla="*/ 0 w 87"/>
              <a:gd name="T23" fmla="*/ 260 h 88"/>
              <a:gd name="T24" fmla="*/ 0 w 87"/>
              <a:gd name="T25" fmla="*/ 346 h 88"/>
              <a:gd name="T26" fmla="*/ 63 w 87"/>
              <a:gd name="T27" fmla="*/ 389 h 88"/>
              <a:gd name="T28" fmla="*/ 56 w 87"/>
              <a:gd name="T29" fmla="*/ 460 h 88"/>
              <a:gd name="T30" fmla="*/ 129 w 87"/>
              <a:gd name="T31" fmla="*/ 550 h 88"/>
              <a:gd name="T32" fmla="*/ 200 w 87"/>
              <a:gd name="T33" fmla="*/ 529 h 88"/>
              <a:gd name="T34" fmla="*/ 240 w 87"/>
              <a:gd name="T35" fmla="*/ 590 h 88"/>
              <a:gd name="T36" fmla="*/ 305 w 87"/>
              <a:gd name="T37" fmla="*/ 613 h 88"/>
              <a:gd name="T38" fmla="*/ 376 w 87"/>
              <a:gd name="T39" fmla="*/ 590 h 88"/>
              <a:gd name="T40" fmla="*/ 417 w 87"/>
              <a:gd name="T41" fmla="*/ 529 h 88"/>
              <a:gd name="T42" fmla="*/ 486 w 87"/>
              <a:gd name="T43" fmla="*/ 550 h 88"/>
              <a:gd name="T44" fmla="*/ 561 w 87"/>
              <a:gd name="T45" fmla="*/ 460 h 88"/>
              <a:gd name="T46" fmla="*/ 545 w 87"/>
              <a:gd name="T47" fmla="*/ 389 h 88"/>
              <a:gd name="T48" fmla="*/ 616 w 87"/>
              <a:gd name="T49" fmla="*/ 346 h 88"/>
              <a:gd name="T50" fmla="*/ 616 w 87"/>
              <a:gd name="T51" fmla="*/ 260 h 88"/>
              <a:gd name="T52" fmla="*/ 516 w 87"/>
              <a:gd name="T53" fmla="*/ 342 h 88"/>
              <a:gd name="T54" fmla="*/ 486 w 87"/>
              <a:gd name="T55" fmla="*/ 397 h 88"/>
              <a:gd name="T56" fmla="*/ 501 w 87"/>
              <a:gd name="T57" fmla="*/ 466 h 88"/>
              <a:gd name="T58" fmla="*/ 432 w 87"/>
              <a:gd name="T59" fmla="*/ 481 h 88"/>
              <a:gd name="T60" fmla="*/ 369 w 87"/>
              <a:gd name="T61" fmla="*/ 496 h 88"/>
              <a:gd name="T62" fmla="*/ 332 w 87"/>
              <a:gd name="T63" fmla="*/ 557 h 88"/>
              <a:gd name="T64" fmla="*/ 269 w 87"/>
              <a:gd name="T65" fmla="*/ 514 h 88"/>
              <a:gd name="T66" fmla="*/ 213 w 87"/>
              <a:gd name="T67" fmla="*/ 481 h 88"/>
              <a:gd name="T68" fmla="*/ 140 w 87"/>
              <a:gd name="T69" fmla="*/ 500 h 88"/>
              <a:gd name="T70" fmla="*/ 129 w 87"/>
              <a:gd name="T71" fmla="*/ 422 h 88"/>
              <a:gd name="T72" fmla="*/ 115 w 87"/>
              <a:gd name="T73" fmla="*/ 361 h 88"/>
              <a:gd name="T74" fmla="*/ 48 w 87"/>
              <a:gd name="T75" fmla="*/ 328 h 88"/>
              <a:gd name="T76" fmla="*/ 48 w 87"/>
              <a:gd name="T77" fmla="*/ 277 h 88"/>
              <a:gd name="T78" fmla="*/ 115 w 87"/>
              <a:gd name="T79" fmla="*/ 252 h 88"/>
              <a:gd name="T80" fmla="*/ 129 w 87"/>
              <a:gd name="T81" fmla="*/ 189 h 88"/>
              <a:gd name="T82" fmla="*/ 140 w 87"/>
              <a:gd name="T83" fmla="*/ 113 h 88"/>
              <a:gd name="T84" fmla="*/ 213 w 87"/>
              <a:gd name="T85" fmla="*/ 132 h 88"/>
              <a:gd name="T86" fmla="*/ 269 w 87"/>
              <a:gd name="T87" fmla="*/ 99 h 88"/>
              <a:gd name="T88" fmla="*/ 332 w 87"/>
              <a:gd name="T89" fmla="*/ 55 h 88"/>
              <a:gd name="T90" fmla="*/ 369 w 87"/>
              <a:gd name="T91" fmla="*/ 113 h 88"/>
              <a:gd name="T92" fmla="*/ 432 w 87"/>
              <a:gd name="T93" fmla="*/ 132 h 88"/>
              <a:gd name="T94" fmla="*/ 501 w 87"/>
              <a:gd name="T95" fmla="*/ 145 h 88"/>
              <a:gd name="T96" fmla="*/ 486 w 87"/>
              <a:gd name="T97" fmla="*/ 208 h 88"/>
              <a:gd name="T98" fmla="*/ 516 w 87"/>
              <a:gd name="T99" fmla="*/ 265 h 88"/>
              <a:gd name="T100" fmla="*/ 568 w 87"/>
              <a:gd name="T101" fmla="*/ 305 h 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87" h="88">
                <a:moveTo>
                  <a:pt x="87" y="37"/>
                </a:moveTo>
                <a:cubicBezTo>
                  <a:pt x="87" y="36"/>
                  <a:pt x="86" y="35"/>
                  <a:pt x="84" y="34"/>
                </a:cubicBezTo>
                <a:cubicBezTo>
                  <a:pt x="77" y="32"/>
                  <a:pt x="77" y="32"/>
                  <a:pt x="77" y="32"/>
                </a:cubicBezTo>
                <a:cubicBezTo>
                  <a:pt x="77" y="31"/>
                  <a:pt x="77" y="29"/>
                  <a:pt x="76" y="28"/>
                </a:cubicBezTo>
                <a:cubicBezTo>
                  <a:pt x="79" y="22"/>
                  <a:pt x="79" y="22"/>
                  <a:pt x="79" y="22"/>
                </a:cubicBezTo>
                <a:cubicBezTo>
                  <a:pt x="80" y="20"/>
                  <a:pt x="80" y="19"/>
                  <a:pt x="79" y="18"/>
                </a:cubicBezTo>
                <a:cubicBezTo>
                  <a:pt x="76" y="14"/>
                  <a:pt x="73" y="11"/>
                  <a:pt x="69" y="8"/>
                </a:cubicBezTo>
                <a:cubicBezTo>
                  <a:pt x="68" y="8"/>
                  <a:pt x="67" y="7"/>
                  <a:pt x="66" y="8"/>
                </a:cubicBezTo>
                <a:cubicBezTo>
                  <a:pt x="59" y="11"/>
                  <a:pt x="59" y="11"/>
                  <a:pt x="59" y="11"/>
                </a:cubicBezTo>
                <a:cubicBezTo>
                  <a:pt x="58" y="11"/>
                  <a:pt x="57" y="10"/>
                  <a:pt x="56" y="10"/>
                </a:cubicBezTo>
                <a:cubicBezTo>
                  <a:pt x="53" y="3"/>
                  <a:pt x="53" y="3"/>
                  <a:pt x="53" y="3"/>
                </a:cubicBezTo>
                <a:cubicBezTo>
                  <a:pt x="53" y="2"/>
                  <a:pt x="52" y="1"/>
                  <a:pt x="50" y="0"/>
                </a:cubicBezTo>
                <a:cubicBezTo>
                  <a:pt x="45" y="0"/>
                  <a:pt x="42" y="0"/>
                  <a:pt x="37" y="0"/>
                </a:cubicBezTo>
                <a:cubicBezTo>
                  <a:pt x="35" y="1"/>
                  <a:pt x="34" y="2"/>
                  <a:pt x="34" y="3"/>
                </a:cubicBezTo>
                <a:cubicBezTo>
                  <a:pt x="31" y="10"/>
                  <a:pt x="31" y="10"/>
                  <a:pt x="31" y="10"/>
                </a:cubicBezTo>
                <a:cubicBezTo>
                  <a:pt x="30" y="10"/>
                  <a:pt x="29" y="11"/>
                  <a:pt x="28" y="11"/>
                </a:cubicBezTo>
                <a:cubicBezTo>
                  <a:pt x="21" y="8"/>
                  <a:pt x="21" y="8"/>
                  <a:pt x="21" y="8"/>
                </a:cubicBezTo>
                <a:cubicBezTo>
                  <a:pt x="20" y="7"/>
                  <a:pt x="19" y="8"/>
                  <a:pt x="18" y="8"/>
                </a:cubicBezTo>
                <a:cubicBezTo>
                  <a:pt x="14" y="11"/>
                  <a:pt x="11" y="14"/>
                  <a:pt x="8" y="18"/>
                </a:cubicBezTo>
                <a:cubicBezTo>
                  <a:pt x="7" y="19"/>
                  <a:pt x="7" y="20"/>
                  <a:pt x="8" y="22"/>
                </a:cubicBezTo>
                <a:cubicBezTo>
                  <a:pt x="11" y="28"/>
                  <a:pt x="11" y="28"/>
                  <a:pt x="11" y="28"/>
                </a:cubicBezTo>
                <a:cubicBezTo>
                  <a:pt x="10" y="29"/>
                  <a:pt x="10" y="31"/>
                  <a:pt x="9" y="32"/>
                </a:cubicBezTo>
                <a:cubicBezTo>
                  <a:pt x="3" y="34"/>
                  <a:pt x="3" y="34"/>
                  <a:pt x="3" y="34"/>
                </a:cubicBezTo>
                <a:cubicBezTo>
                  <a:pt x="1" y="35"/>
                  <a:pt x="0" y="36"/>
                  <a:pt x="0" y="37"/>
                </a:cubicBezTo>
                <a:cubicBezTo>
                  <a:pt x="0" y="40"/>
                  <a:pt x="0" y="42"/>
                  <a:pt x="0" y="44"/>
                </a:cubicBezTo>
                <a:cubicBezTo>
                  <a:pt x="0" y="46"/>
                  <a:pt x="0" y="48"/>
                  <a:pt x="0" y="50"/>
                </a:cubicBezTo>
                <a:cubicBezTo>
                  <a:pt x="0" y="52"/>
                  <a:pt x="1" y="53"/>
                  <a:pt x="3" y="53"/>
                </a:cubicBezTo>
                <a:cubicBezTo>
                  <a:pt x="9" y="56"/>
                  <a:pt x="9" y="56"/>
                  <a:pt x="9" y="56"/>
                </a:cubicBezTo>
                <a:cubicBezTo>
                  <a:pt x="10" y="57"/>
                  <a:pt x="10" y="58"/>
                  <a:pt x="11" y="59"/>
                </a:cubicBezTo>
                <a:cubicBezTo>
                  <a:pt x="8" y="66"/>
                  <a:pt x="8" y="66"/>
                  <a:pt x="8" y="66"/>
                </a:cubicBezTo>
                <a:cubicBezTo>
                  <a:pt x="7" y="67"/>
                  <a:pt x="7" y="69"/>
                  <a:pt x="8" y="70"/>
                </a:cubicBezTo>
                <a:cubicBezTo>
                  <a:pt x="11" y="73"/>
                  <a:pt x="14" y="77"/>
                  <a:pt x="18" y="79"/>
                </a:cubicBezTo>
                <a:cubicBezTo>
                  <a:pt x="19" y="80"/>
                  <a:pt x="20" y="80"/>
                  <a:pt x="21" y="80"/>
                </a:cubicBezTo>
                <a:cubicBezTo>
                  <a:pt x="28" y="76"/>
                  <a:pt x="28" y="76"/>
                  <a:pt x="28" y="76"/>
                </a:cubicBezTo>
                <a:cubicBezTo>
                  <a:pt x="29" y="77"/>
                  <a:pt x="30" y="77"/>
                  <a:pt x="31" y="78"/>
                </a:cubicBezTo>
                <a:cubicBezTo>
                  <a:pt x="34" y="85"/>
                  <a:pt x="34" y="85"/>
                  <a:pt x="34" y="85"/>
                </a:cubicBezTo>
                <a:cubicBezTo>
                  <a:pt x="34" y="86"/>
                  <a:pt x="35" y="87"/>
                  <a:pt x="37" y="87"/>
                </a:cubicBezTo>
                <a:cubicBezTo>
                  <a:pt x="39" y="88"/>
                  <a:pt x="41" y="88"/>
                  <a:pt x="43" y="88"/>
                </a:cubicBezTo>
                <a:cubicBezTo>
                  <a:pt x="46" y="88"/>
                  <a:pt x="48" y="88"/>
                  <a:pt x="50" y="87"/>
                </a:cubicBezTo>
                <a:cubicBezTo>
                  <a:pt x="52" y="87"/>
                  <a:pt x="53" y="86"/>
                  <a:pt x="53" y="85"/>
                </a:cubicBezTo>
                <a:cubicBezTo>
                  <a:pt x="56" y="78"/>
                  <a:pt x="56" y="78"/>
                  <a:pt x="56" y="78"/>
                </a:cubicBezTo>
                <a:cubicBezTo>
                  <a:pt x="57" y="77"/>
                  <a:pt x="58" y="77"/>
                  <a:pt x="59" y="76"/>
                </a:cubicBezTo>
                <a:cubicBezTo>
                  <a:pt x="66" y="80"/>
                  <a:pt x="66" y="80"/>
                  <a:pt x="66" y="80"/>
                </a:cubicBezTo>
                <a:cubicBezTo>
                  <a:pt x="67" y="80"/>
                  <a:pt x="68" y="80"/>
                  <a:pt x="69" y="79"/>
                </a:cubicBezTo>
                <a:cubicBezTo>
                  <a:pt x="73" y="77"/>
                  <a:pt x="76" y="73"/>
                  <a:pt x="79" y="70"/>
                </a:cubicBezTo>
                <a:cubicBezTo>
                  <a:pt x="80" y="69"/>
                  <a:pt x="80" y="67"/>
                  <a:pt x="79" y="66"/>
                </a:cubicBezTo>
                <a:cubicBezTo>
                  <a:pt x="76" y="59"/>
                  <a:pt x="76" y="59"/>
                  <a:pt x="76" y="59"/>
                </a:cubicBezTo>
                <a:cubicBezTo>
                  <a:pt x="77" y="58"/>
                  <a:pt x="77" y="57"/>
                  <a:pt x="77" y="56"/>
                </a:cubicBezTo>
                <a:cubicBezTo>
                  <a:pt x="84" y="53"/>
                  <a:pt x="84" y="53"/>
                  <a:pt x="84" y="53"/>
                </a:cubicBezTo>
                <a:cubicBezTo>
                  <a:pt x="86" y="53"/>
                  <a:pt x="87" y="52"/>
                  <a:pt x="87" y="50"/>
                </a:cubicBezTo>
                <a:cubicBezTo>
                  <a:pt x="87" y="48"/>
                  <a:pt x="87" y="46"/>
                  <a:pt x="87" y="44"/>
                </a:cubicBezTo>
                <a:cubicBezTo>
                  <a:pt x="87" y="42"/>
                  <a:pt x="87" y="40"/>
                  <a:pt x="87" y="37"/>
                </a:cubicBezTo>
                <a:close/>
                <a:moveTo>
                  <a:pt x="80" y="47"/>
                </a:moveTo>
                <a:cubicBezTo>
                  <a:pt x="73" y="49"/>
                  <a:pt x="73" y="49"/>
                  <a:pt x="73" y="49"/>
                </a:cubicBezTo>
                <a:cubicBezTo>
                  <a:pt x="72" y="50"/>
                  <a:pt x="71" y="51"/>
                  <a:pt x="71" y="52"/>
                </a:cubicBezTo>
                <a:cubicBezTo>
                  <a:pt x="70" y="54"/>
                  <a:pt x="70" y="56"/>
                  <a:pt x="69" y="57"/>
                </a:cubicBezTo>
                <a:cubicBezTo>
                  <a:pt x="68" y="58"/>
                  <a:pt x="68" y="60"/>
                  <a:pt x="68" y="61"/>
                </a:cubicBezTo>
                <a:cubicBezTo>
                  <a:pt x="71" y="67"/>
                  <a:pt x="71" y="67"/>
                  <a:pt x="71" y="67"/>
                </a:cubicBezTo>
                <a:cubicBezTo>
                  <a:pt x="70" y="69"/>
                  <a:pt x="68" y="70"/>
                  <a:pt x="67" y="72"/>
                </a:cubicBezTo>
                <a:cubicBezTo>
                  <a:pt x="61" y="69"/>
                  <a:pt x="61" y="69"/>
                  <a:pt x="61" y="69"/>
                </a:cubicBezTo>
                <a:cubicBezTo>
                  <a:pt x="59" y="68"/>
                  <a:pt x="58" y="68"/>
                  <a:pt x="57" y="69"/>
                </a:cubicBezTo>
                <a:cubicBezTo>
                  <a:pt x="55" y="70"/>
                  <a:pt x="54" y="71"/>
                  <a:pt x="52" y="71"/>
                </a:cubicBezTo>
                <a:cubicBezTo>
                  <a:pt x="50" y="71"/>
                  <a:pt x="50" y="72"/>
                  <a:pt x="49" y="74"/>
                </a:cubicBezTo>
                <a:cubicBezTo>
                  <a:pt x="47" y="80"/>
                  <a:pt x="47" y="80"/>
                  <a:pt x="47" y="80"/>
                </a:cubicBezTo>
                <a:cubicBezTo>
                  <a:pt x="44" y="80"/>
                  <a:pt x="43" y="80"/>
                  <a:pt x="40" y="80"/>
                </a:cubicBezTo>
                <a:cubicBezTo>
                  <a:pt x="38" y="74"/>
                  <a:pt x="38" y="74"/>
                  <a:pt x="38" y="74"/>
                </a:cubicBezTo>
                <a:cubicBezTo>
                  <a:pt x="37" y="72"/>
                  <a:pt x="37" y="71"/>
                  <a:pt x="35" y="71"/>
                </a:cubicBezTo>
                <a:cubicBezTo>
                  <a:pt x="33" y="71"/>
                  <a:pt x="32" y="70"/>
                  <a:pt x="30" y="69"/>
                </a:cubicBezTo>
                <a:cubicBezTo>
                  <a:pt x="29" y="68"/>
                  <a:pt x="28" y="68"/>
                  <a:pt x="26" y="69"/>
                </a:cubicBezTo>
                <a:cubicBezTo>
                  <a:pt x="20" y="72"/>
                  <a:pt x="20" y="72"/>
                  <a:pt x="20" y="72"/>
                </a:cubicBezTo>
                <a:cubicBezTo>
                  <a:pt x="19" y="70"/>
                  <a:pt x="17" y="69"/>
                  <a:pt x="16" y="67"/>
                </a:cubicBezTo>
                <a:cubicBezTo>
                  <a:pt x="18" y="61"/>
                  <a:pt x="18" y="61"/>
                  <a:pt x="18" y="61"/>
                </a:cubicBezTo>
                <a:cubicBezTo>
                  <a:pt x="19" y="60"/>
                  <a:pt x="19" y="58"/>
                  <a:pt x="18" y="57"/>
                </a:cubicBezTo>
                <a:cubicBezTo>
                  <a:pt x="17" y="56"/>
                  <a:pt x="17" y="54"/>
                  <a:pt x="16" y="52"/>
                </a:cubicBezTo>
                <a:cubicBezTo>
                  <a:pt x="16" y="51"/>
                  <a:pt x="15" y="50"/>
                  <a:pt x="14" y="49"/>
                </a:cubicBezTo>
                <a:cubicBezTo>
                  <a:pt x="7" y="47"/>
                  <a:pt x="7" y="47"/>
                  <a:pt x="7" y="47"/>
                </a:cubicBezTo>
                <a:cubicBezTo>
                  <a:pt x="7" y="46"/>
                  <a:pt x="7" y="45"/>
                  <a:pt x="7" y="44"/>
                </a:cubicBezTo>
                <a:cubicBezTo>
                  <a:pt x="7" y="43"/>
                  <a:pt x="7" y="42"/>
                  <a:pt x="7" y="40"/>
                </a:cubicBezTo>
                <a:cubicBezTo>
                  <a:pt x="14" y="38"/>
                  <a:pt x="14" y="38"/>
                  <a:pt x="14" y="38"/>
                </a:cubicBezTo>
                <a:cubicBezTo>
                  <a:pt x="15" y="38"/>
                  <a:pt x="16" y="37"/>
                  <a:pt x="16" y="36"/>
                </a:cubicBezTo>
                <a:cubicBezTo>
                  <a:pt x="17" y="34"/>
                  <a:pt x="17" y="32"/>
                  <a:pt x="18" y="30"/>
                </a:cubicBezTo>
                <a:cubicBezTo>
                  <a:pt x="19" y="29"/>
                  <a:pt x="19" y="28"/>
                  <a:pt x="18" y="27"/>
                </a:cubicBezTo>
                <a:cubicBezTo>
                  <a:pt x="16" y="21"/>
                  <a:pt x="16" y="21"/>
                  <a:pt x="16" y="21"/>
                </a:cubicBezTo>
                <a:cubicBezTo>
                  <a:pt x="17" y="19"/>
                  <a:pt x="19" y="17"/>
                  <a:pt x="20" y="16"/>
                </a:cubicBezTo>
                <a:cubicBezTo>
                  <a:pt x="26" y="19"/>
                  <a:pt x="26" y="19"/>
                  <a:pt x="26" y="19"/>
                </a:cubicBezTo>
                <a:cubicBezTo>
                  <a:pt x="28" y="19"/>
                  <a:pt x="29" y="19"/>
                  <a:pt x="30" y="19"/>
                </a:cubicBezTo>
                <a:cubicBezTo>
                  <a:pt x="32" y="18"/>
                  <a:pt x="33" y="17"/>
                  <a:pt x="35" y="16"/>
                </a:cubicBezTo>
                <a:cubicBezTo>
                  <a:pt x="37" y="16"/>
                  <a:pt x="37" y="15"/>
                  <a:pt x="38" y="14"/>
                </a:cubicBezTo>
                <a:cubicBezTo>
                  <a:pt x="40" y="8"/>
                  <a:pt x="40" y="8"/>
                  <a:pt x="40" y="8"/>
                </a:cubicBezTo>
                <a:cubicBezTo>
                  <a:pt x="42" y="7"/>
                  <a:pt x="44" y="7"/>
                  <a:pt x="47" y="8"/>
                </a:cubicBezTo>
                <a:cubicBezTo>
                  <a:pt x="49" y="14"/>
                  <a:pt x="49" y="14"/>
                  <a:pt x="49" y="14"/>
                </a:cubicBezTo>
                <a:cubicBezTo>
                  <a:pt x="50" y="15"/>
                  <a:pt x="50" y="16"/>
                  <a:pt x="52" y="16"/>
                </a:cubicBezTo>
                <a:cubicBezTo>
                  <a:pt x="54" y="17"/>
                  <a:pt x="55" y="18"/>
                  <a:pt x="57" y="19"/>
                </a:cubicBezTo>
                <a:cubicBezTo>
                  <a:pt x="58" y="19"/>
                  <a:pt x="59" y="19"/>
                  <a:pt x="61" y="19"/>
                </a:cubicBezTo>
                <a:cubicBezTo>
                  <a:pt x="67" y="16"/>
                  <a:pt x="67" y="16"/>
                  <a:pt x="67" y="16"/>
                </a:cubicBezTo>
                <a:cubicBezTo>
                  <a:pt x="68" y="17"/>
                  <a:pt x="70" y="19"/>
                  <a:pt x="71" y="21"/>
                </a:cubicBezTo>
                <a:cubicBezTo>
                  <a:pt x="68" y="27"/>
                  <a:pt x="68" y="27"/>
                  <a:pt x="68" y="27"/>
                </a:cubicBezTo>
                <a:cubicBezTo>
                  <a:pt x="68" y="28"/>
                  <a:pt x="68" y="29"/>
                  <a:pt x="69" y="30"/>
                </a:cubicBezTo>
                <a:cubicBezTo>
                  <a:pt x="70" y="32"/>
                  <a:pt x="70" y="34"/>
                  <a:pt x="71" y="36"/>
                </a:cubicBezTo>
                <a:cubicBezTo>
                  <a:pt x="71" y="37"/>
                  <a:pt x="72" y="38"/>
                  <a:pt x="73" y="38"/>
                </a:cubicBezTo>
                <a:cubicBezTo>
                  <a:pt x="80" y="40"/>
                  <a:pt x="80" y="40"/>
                  <a:pt x="80" y="40"/>
                </a:cubicBezTo>
                <a:cubicBezTo>
                  <a:pt x="80" y="42"/>
                  <a:pt x="80" y="43"/>
                  <a:pt x="80" y="44"/>
                </a:cubicBezTo>
                <a:cubicBezTo>
                  <a:pt x="80" y="45"/>
                  <a:pt x="80" y="46"/>
                  <a:pt x="80" y="47"/>
                </a:cubicBezTo>
                <a:close/>
              </a:path>
            </a:pathLst>
          </a:custGeom>
          <a:solidFill>
            <a:schemeClr val="bg1"/>
          </a:solidFill>
          <a:ln>
            <a:noFill/>
          </a:ln>
        </p:spPr>
        <p:txBody>
          <a:bodyPr>
            <a:normAutofit/>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68" name="Freeform 29"/>
          <p:cNvSpPr>
            <a:spLocks noEditPoints="1"/>
          </p:cNvSpPr>
          <p:nvPr>
            <p:custDataLst>
              <p:tags r:id="rId27"/>
            </p:custDataLst>
          </p:nvPr>
        </p:nvSpPr>
        <p:spPr bwMode="auto">
          <a:xfrm>
            <a:off x="8164670" y="5042472"/>
            <a:ext cx="148342" cy="146025"/>
          </a:xfrm>
          <a:custGeom>
            <a:avLst/>
            <a:gdLst>
              <a:gd name="T0" fmla="*/ 121 w 35"/>
              <a:gd name="T1" fmla="*/ 0 h 35"/>
              <a:gd name="T2" fmla="*/ 0 w 35"/>
              <a:gd name="T3" fmla="*/ 124 h 35"/>
              <a:gd name="T4" fmla="*/ 121 w 35"/>
              <a:gd name="T5" fmla="*/ 245 h 35"/>
              <a:gd name="T6" fmla="*/ 245 w 35"/>
              <a:gd name="T7" fmla="*/ 124 h 35"/>
              <a:gd name="T8" fmla="*/ 121 w 35"/>
              <a:gd name="T9" fmla="*/ 0 h 35"/>
              <a:gd name="T10" fmla="*/ 121 w 35"/>
              <a:gd name="T11" fmla="*/ 197 h 35"/>
              <a:gd name="T12" fmla="*/ 56 w 35"/>
              <a:gd name="T13" fmla="*/ 124 h 35"/>
              <a:gd name="T14" fmla="*/ 121 w 35"/>
              <a:gd name="T15" fmla="*/ 56 h 35"/>
              <a:gd name="T16" fmla="*/ 191 w 35"/>
              <a:gd name="T17" fmla="*/ 124 h 35"/>
              <a:gd name="T18" fmla="*/ 121 w 35"/>
              <a:gd name="T19" fmla="*/ 197 h 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5" h="35">
                <a:moveTo>
                  <a:pt x="17" y="0"/>
                </a:moveTo>
                <a:cubicBezTo>
                  <a:pt x="8" y="0"/>
                  <a:pt x="0" y="8"/>
                  <a:pt x="0" y="18"/>
                </a:cubicBezTo>
                <a:cubicBezTo>
                  <a:pt x="0" y="28"/>
                  <a:pt x="8" y="35"/>
                  <a:pt x="17" y="35"/>
                </a:cubicBezTo>
                <a:cubicBezTo>
                  <a:pt x="27" y="35"/>
                  <a:pt x="35" y="28"/>
                  <a:pt x="35" y="18"/>
                </a:cubicBezTo>
                <a:cubicBezTo>
                  <a:pt x="35" y="8"/>
                  <a:pt x="27" y="0"/>
                  <a:pt x="17" y="0"/>
                </a:cubicBezTo>
                <a:close/>
                <a:moveTo>
                  <a:pt x="17" y="28"/>
                </a:moveTo>
                <a:cubicBezTo>
                  <a:pt x="12" y="28"/>
                  <a:pt x="8" y="23"/>
                  <a:pt x="8" y="18"/>
                </a:cubicBezTo>
                <a:cubicBezTo>
                  <a:pt x="8" y="12"/>
                  <a:pt x="12" y="8"/>
                  <a:pt x="17" y="8"/>
                </a:cubicBezTo>
                <a:cubicBezTo>
                  <a:pt x="23" y="8"/>
                  <a:pt x="27" y="12"/>
                  <a:pt x="27" y="18"/>
                </a:cubicBezTo>
                <a:cubicBezTo>
                  <a:pt x="27" y="23"/>
                  <a:pt x="23" y="28"/>
                  <a:pt x="17" y="28"/>
                </a:cubicBezTo>
                <a:close/>
              </a:path>
            </a:pathLst>
          </a:custGeom>
          <a:solidFill>
            <a:schemeClr val="bg1"/>
          </a:solidFill>
          <a:ln>
            <a:noFill/>
          </a:ln>
        </p:spPr>
        <p:txBody>
          <a:bodyPr>
            <a:normAutofit fontScale="25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36" name="Freeform 39"/>
          <p:cNvSpPr>
            <a:spLocks noChangeArrowheads="1"/>
          </p:cNvSpPr>
          <p:nvPr>
            <p:custDataLst>
              <p:tags r:id="rId28"/>
            </p:custDataLst>
          </p:nvPr>
        </p:nvSpPr>
        <p:spPr bwMode="auto">
          <a:xfrm>
            <a:off x="7233592" y="5620089"/>
            <a:ext cx="1580768" cy="1054619"/>
          </a:xfrm>
          <a:custGeom>
            <a:avLst/>
            <a:gdLst>
              <a:gd name="T0" fmla="*/ 159 w 729"/>
              <a:gd name="T1" fmla="*/ 0 h 487"/>
              <a:gd name="T2" fmla="*/ 0 w 729"/>
              <a:gd name="T3" fmla="*/ 0 h 487"/>
              <a:gd name="T4" fmla="*/ 0 w 729"/>
              <a:gd name="T5" fmla="*/ 487 h 487"/>
              <a:gd name="T6" fmla="*/ 729 w 729"/>
              <a:gd name="T7" fmla="*/ 487 h 487"/>
            </a:gdLst>
            <a:ahLst/>
            <a:cxnLst>
              <a:cxn ang="0">
                <a:pos x="T0" y="T1"/>
              </a:cxn>
              <a:cxn ang="0">
                <a:pos x="T2" y="T3"/>
              </a:cxn>
              <a:cxn ang="0">
                <a:pos x="T4" y="T5"/>
              </a:cxn>
              <a:cxn ang="0">
                <a:pos x="T6" y="T7"/>
              </a:cxn>
            </a:cxnLst>
            <a:rect l="0" t="0" r="r" b="b"/>
            <a:pathLst>
              <a:path w="729" h="487">
                <a:moveTo>
                  <a:pt x="159" y="0"/>
                </a:moveTo>
                <a:lnTo>
                  <a:pt x="0" y="0"/>
                </a:lnTo>
                <a:lnTo>
                  <a:pt x="0" y="487"/>
                </a:lnTo>
                <a:lnTo>
                  <a:pt x="729" y="487"/>
                </a:lnTo>
              </a:path>
            </a:pathLst>
          </a:custGeom>
          <a:noFill/>
          <a:ln w="6350">
            <a:solidFill>
              <a:schemeClr val="accent2"/>
            </a:solidFill>
            <a:rou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1" name="文本框 73"/>
          <p:cNvSpPr txBox="1">
            <a:spLocks noChangeArrowheads="1"/>
          </p:cNvSpPr>
          <p:nvPr>
            <p:custDataLst>
              <p:tags r:id="rId29"/>
            </p:custDataLst>
          </p:nvPr>
        </p:nvSpPr>
        <p:spPr bwMode="auto">
          <a:xfrm>
            <a:off x="9057640" y="1765935"/>
            <a:ext cx="4309110" cy="293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黑体" panose="02010600030101010101" charset="-122"/>
              </a:defRPr>
            </a:lvl1pPr>
            <a:lvl2pPr>
              <a:defRPr>
                <a:solidFill>
                  <a:schemeClr val="tx1"/>
                </a:solidFill>
                <a:latin typeface="Arial" panose="020B0604020202020204" pitchFamily="34" charset="0"/>
                <a:ea typeface="黑体" panose="02010600030101010101" charset="-122"/>
              </a:defRPr>
            </a:lvl2pPr>
            <a:lvl3pPr>
              <a:defRPr>
                <a:solidFill>
                  <a:schemeClr val="tx1"/>
                </a:solidFill>
                <a:latin typeface="Arial" panose="020B0604020202020204" pitchFamily="34" charset="0"/>
                <a:ea typeface="黑体" panose="02010600030101010101" charset="-122"/>
              </a:defRPr>
            </a:lvl3pPr>
            <a:lvl4pPr>
              <a:defRPr>
                <a:solidFill>
                  <a:schemeClr val="tx1"/>
                </a:solidFill>
                <a:latin typeface="Arial" panose="020B0604020202020204" pitchFamily="34" charset="0"/>
                <a:ea typeface="黑体" panose="02010600030101010101" charset="-122"/>
              </a:defRPr>
            </a:lvl4pPr>
            <a:lvl5pPr>
              <a:defRPr>
                <a:solidFill>
                  <a:schemeClr val="tx1"/>
                </a:solidFill>
                <a:latin typeface="Arial" panose="020B0604020202020204" pitchFamily="34" charset="0"/>
                <a:ea typeface="黑体" panose="02010600030101010101"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algn="just" fontAlgn="base">
              <a:lnSpc>
                <a:spcPct val="140000"/>
              </a:lnSpc>
            </a:pPr>
            <a:r>
              <a:rPr lang="zh-CN" altLang="en-US" sz="2200" b="1" strike="noStrike" noProof="1">
                <a:solidFill>
                  <a:schemeClr val="tx1"/>
                </a:solidFill>
                <a:latin typeface="仿宋" panose="02010609060101010101" charset="-122"/>
                <a:ea typeface="仿宋" panose="02010609060101010101" charset="-122"/>
                <a:cs typeface="仿宋" panose="02010609060101010101" charset="-122"/>
                <a:sym typeface="+mn-ea"/>
              </a:rPr>
              <a:t>五是</a:t>
            </a:r>
            <a:r>
              <a:rPr lang="zh-CN" altLang="en-US" sz="2200" strike="noStrike" noProof="1">
                <a:solidFill>
                  <a:schemeClr val="tx1"/>
                </a:solidFill>
                <a:latin typeface="仿宋" panose="02010609060101010101" charset="-122"/>
                <a:ea typeface="仿宋" panose="02010609060101010101" charset="-122"/>
                <a:cs typeface="仿宋" panose="02010609060101010101" charset="-122"/>
                <a:sym typeface="+mn-ea"/>
              </a:rPr>
              <a:t>增加针对餐饮等行业生产经营单位使用燃气存在的安全隐患，以及矿山、金属冶炼、危险物品等建设项目施工单位非法转让施 工资质、违法分包转包等突出问题的专门规定</a:t>
            </a:r>
            <a:r>
              <a:rPr lang="zh-CN" altLang="en-US" sz="2200" dirty="0">
                <a:latin typeface="Times New Roman" panose="02020603050405020304" charset="0"/>
                <a:ea typeface="楷体" panose="02010609060101010101" charset="-122"/>
                <a:cs typeface="仿宋" panose="02010609060101010101" charset="-122"/>
                <a:sym typeface="+mn-ea"/>
              </a:rPr>
              <a:t>（新安法第</a:t>
            </a:r>
            <a:r>
              <a:rPr lang="en-US" altLang="zh-CN" sz="2200" dirty="0">
                <a:latin typeface="Times New Roman" panose="02020603050405020304" charset="0"/>
                <a:ea typeface="楷体" panose="02010609060101010101" charset="-122"/>
                <a:cs typeface="仿宋" panose="02010609060101010101" charset="-122"/>
                <a:sym typeface="+mn-ea"/>
              </a:rPr>
              <a:t>36</a:t>
            </a:r>
            <a:r>
              <a:rPr lang="zh-CN" altLang="en-US" sz="2200" dirty="0">
                <a:latin typeface="Times New Roman" panose="02020603050405020304" charset="0"/>
                <a:ea typeface="楷体" panose="02010609060101010101" charset="-122"/>
                <a:cs typeface="仿宋" panose="02010609060101010101" charset="-122"/>
                <a:sym typeface="+mn-ea"/>
              </a:rPr>
              <a:t>、</a:t>
            </a:r>
            <a:r>
              <a:rPr lang="en-US" altLang="zh-CN" sz="2200" dirty="0">
                <a:latin typeface="Times New Roman" panose="02020603050405020304" charset="0"/>
                <a:ea typeface="楷体" panose="02010609060101010101" charset="-122"/>
                <a:cs typeface="仿宋" panose="02010609060101010101" charset="-122"/>
                <a:sym typeface="+mn-ea"/>
              </a:rPr>
              <a:t>37</a:t>
            </a:r>
            <a:r>
              <a:rPr lang="zh-CN" altLang="en-US" sz="2200" dirty="0">
                <a:latin typeface="Times New Roman" panose="02020603050405020304" charset="0"/>
                <a:ea typeface="楷体" panose="02010609060101010101" charset="-122"/>
                <a:cs typeface="仿宋" panose="02010609060101010101" charset="-122"/>
                <a:sym typeface="+mn-ea"/>
              </a:rPr>
              <a:t>、</a:t>
            </a:r>
            <a:r>
              <a:rPr lang="en-US" altLang="zh-CN" sz="2200" dirty="0">
                <a:latin typeface="Times New Roman" panose="02020603050405020304" charset="0"/>
                <a:ea typeface="楷体" panose="02010609060101010101" charset="-122"/>
                <a:cs typeface="仿宋" panose="02010609060101010101" charset="-122"/>
                <a:sym typeface="+mn-ea"/>
              </a:rPr>
              <a:t>49</a:t>
            </a:r>
            <a:r>
              <a:rPr lang="zh-CN" altLang="en-US" sz="2200" dirty="0">
                <a:latin typeface="Times New Roman" panose="02020603050405020304" charset="0"/>
                <a:ea typeface="楷体" panose="02010609060101010101" charset="-122"/>
                <a:cs typeface="仿宋" panose="02010609060101010101" charset="-122"/>
                <a:sym typeface="+mn-ea"/>
              </a:rPr>
              <a:t>条）</a:t>
            </a:r>
            <a:endParaRPr lang="zh-CN" altLang="en-US" sz="2200" strike="noStrike" noProof="1">
              <a:solidFill>
                <a:schemeClr val="tx1"/>
              </a:solidFill>
              <a:latin typeface="仿宋" panose="02010609060101010101" charset="-122"/>
              <a:ea typeface="仿宋" panose="02010609060101010101" charset="-122"/>
              <a:cs typeface="仿宋" panose="02010609060101010101" charset="-122"/>
              <a:sym typeface="+mn-ea"/>
            </a:endParaRPr>
          </a:p>
        </p:txBody>
      </p:sp>
      <p:sp>
        <p:nvSpPr>
          <p:cNvPr id="17441" name="Freeform 9"/>
          <p:cNvSpPr>
            <a:spLocks noChangeArrowheads="1"/>
          </p:cNvSpPr>
          <p:nvPr>
            <p:custDataLst>
              <p:tags r:id="rId30"/>
            </p:custDataLst>
          </p:nvPr>
        </p:nvSpPr>
        <p:spPr bwMode="auto">
          <a:xfrm>
            <a:off x="7233273" y="3422302"/>
            <a:ext cx="931773" cy="1077798"/>
          </a:xfrm>
          <a:custGeom>
            <a:avLst/>
            <a:gdLst>
              <a:gd name="T0" fmla="*/ 0 w 430"/>
              <a:gd name="T1" fmla="*/ 124 h 496"/>
              <a:gd name="T2" fmla="*/ 214 w 430"/>
              <a:gd name="T3" fmla="*/ 0 h 496"/>
              <a:gd name="T4" fmla="*/ 430 w 430"/>
              <a:gd name="T5" fmla="*/ 124 h 496"/>
              <a:gd name="T6" fmla="*/ 430 w 430"/>
              <a:gd name="T7" fmla="*/ 372 h 496"/>
              <a:gd name="T8" fmla="*/ 214 w 430"/>
              <a:gd name="T9" fmla="*/ 496 h 496"/>
              <a:gd name="T10" fmla="*/ 0 w 430"/>
              <a:gd name="T11" fmla="*/ 372 h 496"/>
              <a:gd name="T12" fmla="*/ 0 w 430"/>
              <a:gd name="T13" fmla="*/ 124 h 496"/>
            </a:gdLst>
            <a:ahLst/>
            <a:cxnLst>
              <a:cxn ang="0">
                <a:pos x="T0" y="T1"/>
              </a:cxn>
              <a:cxn ang="0">
                <a:pos x="T2" y="T3"/>
              </a:cxn>
              <a:cxn ang="0">
                <a:pos x="T4" y="T5"/>
              </a:cxn>
              <a:cxn ang="0">
                <a:pos x="T6" y="T7"/>
              </a:cxn>
              <a:cxn ang="0">
                <a:pos x="T8" y="T9"/>
              </a:cxn>
              <a:cxn ang="0">
                <a:pos x="T10" y="T11"/>
              </a:cxn>
              <a:cxn ang="0">
                <a:pos x="T12" y="T13"/>
              </a:cxn>
            </a:cxnLst>
            <a:rect l="0" t="0" r="r" b="b"/>
            <a:pathLst>
              <a:path w="430" h="496">
                <a:moveTo>
                  <a:pt x="0" y="124"/>
                </a:moveTo>
                <a:lnTo>
                  <a:pt x="214" y="0"/>
                </a:lnTo>
                <a:lnTo>
                  <a:pt x="430" y="124"/>
                </a:lnTo>
                <a:lnTo>
                  <a:pt x="430" y="372"/>
                </a:lnTo>
                <a:lnTo>
                  <a:pt x="214" y="496"/>
                </a:lnTo>
                <a:lnTo>
                  <a:pt x="0" y="372"/>
                </a:lnTo>
                <a:lnTo>
                  <a:pt x="0" y="124"/>
                </a:lnTo>
                <a:close/>
              </a:path>
            </a:pathLst>
          </a:custGeom>
          <a:solidFill>
            <a:srgbClr val="7030A0"/>
          </a:solidFill>
          <a:ln>
            <a:noFill/>
          </a:ln>
          <a:extLst>
            <a:ext uri="{91240B29-F687-4F45-9708-019B960494DF}">
              <a14:hiddenLine xmlns:a14="http://schemas.microsoft.com/office/drawing/2010/main" w="9525">
                <a:solidFill>
                  <a:srgbClr val="000000"/>
                </a:solidFill>
                <a:round/>
              </a14:hiddenLine>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7442" name="Freeform 35"/>
          <p:cNvSpPr>
            <a:spLocks noChangeArrowheads="1"/>
          </p:cNvSpPr>
          <p:nvPr>
            <p:custDataLst>
              <p:tags r:id="rId31"/>
            </p:custDataLst>
          </p:nvPr>
        </p:nvSpPr>
        <p:spPr bwMode="auto">
          <a:xfrm>
            <a:off x="7668895" y="2959735"/>
            <a:ext cx="1275715" cy="549910"/>
          </a:xfrm>
          <a:custGeom>
            <a:avLst/>
            <a:gdLst>
              <a:gd name="T0" fmla="*/ 0 w 428"/>
              <a:gd name="T1" fmla="*/ 201 h 201"/>
              <a:gd name="T2" fmla="*/ 0 w 428"/>
              <a:gd name="T3" fmla="*/ 0 h 201"/>
              <a:gd name="T4" fmla="*/ 428 w 428"/>
              <a:gd name="T5" fmla="*/ 0 h 201"/>
            </a:gdLst>
            <a:ahLst/>
            <a:cxnLst>
              <a:cxn ang="0">
                <a:pos x="T0" y="T1"/>
              </a:cxn>
              <a:cxn ang="0">
                <a:pos x="T2" y="T3"/>
              </a:cxn>
              <a:cxn ang="0">
                <a:pos x="T4" y="T5"/>
              </a:cxn>
            </a:cxnLst>
            <a:rect l="0" t="0" r="r" b="b"/>
            <a:pathLst>
              <a:path w="428" h="201">
                <a:moveTo>
                  <a:pt x="0" y="201"/>
                </a:moveTo>
                <a:lnTo>
                  <a:pt x="0" y="0"/>
                </a:lnTo>
                <a:lnTo>
                  <a:pt x="428" y="0"/>
                </a:lnTo>
              </a:path>
            </a:pathLst>
          </a:custGeom>
          <a:noFill/>
          <a:ln w="6350">
            <a:solidFill>
              <a:schemeClr val="accent2"/>
            </a:solidFill>
            <a:rou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ea typeface="黑体" panose="02010600030101010101" charset="-122"/>
              </a:defRPr>
            </a:lvl1pPr>
            <a:lvl2pPr eaLnBrk="0" hangingPunct="0">
              <a:defRPr>
                <a:solidFill>
                  <a:schemeClr val="tx1"/>
                </a:solidFill>
                <a:latin typeface="Arial" panose="020B0604020202020204" pitchFamily="34" charset="0"/>
                <a:ea typeface="黑体" panose="02010600030101010101" charset="-122"/>
              </a:defRPr>
            </a:lvl2pPr>
            <a:lvl3pPr eaLnBrk="0" hangingPunct="0">
              <a:defRPr>
                <a:solidFill>
                  <a:schemeClr val="tx1"/>
                </a:solidFill>
                <a:latin typeface="Arial" panose="020B0604020202020204" pitchFamily="34" charset="0"/>
                <a:ea typeface="黑体" panose="02010600030101010101" charset="-122"/>
              </a:defRPr>
            </a:lvl3pPr>
            <a:lvl4pPr eaLnBrk="0" hangingPunct="0">
              <a:defRPr>
                <a:solidFill>
                  <a:schemeClr val="tx1"/>
                </a:solidFill>
                <a:latin typeface="Arial" panose="020B0604020202020204" pitchFamily="34" charset="0"/>
                <a:ea typeface="黑体" panose="02010600030101010101" charset="-122"/>
              </a:defRPr>
            </a:lvl4pPr>
            <a:lvl5pPr eaLnBrk="0" hangingPunct="0">
              <a:defRPr>
                <a:solidFill>
                  <a:schemeClr val="tx1"/>
                </a:solidFill>
                <a:latin typeface="Arial" panose="020B0604020202020204" pitchFamily="34" charset="0"/>
                <a:ea typeface="黑体" panose="02010600030101010101" charset="-122"/>
              </a:defRPr>
            </a:lvl5pPr>
            <a:lvl6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fontAlgn="base"/>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2" name="文本框 70"/>
          <p:cNvSpPr txBox="1">
            <a:spLocks noChangeArrowheads="1"/>
          </p:cNvSpPr>
          <p:nvPr>
            <p:custDataLst>
              <p:tags r:id="rId32"/>
            </p:custDataLst>
          </p:nvPr>
        </p:nvSpPr>
        <p:spPr bwMode="auto">
          <a:xfrm>
            <a:off x="8913495" y="6242050"/>
            <a:ext cx="4575175"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ea typeface="黑体" panose="02010600030101010101" charset="-122"/>
              </a:defRPr>
            </a:lvl1pPr>
            <a:lvl2pPr>
              <a:defRPr>
                <a:solidFill>
                  <a:schemeClr val="tx1"/>
                </a:solidFill>
                <a:latin typeface="Arial" panose="020B0604020202020204" pitchFamily="34" charset="0"/>
                <a:ea typeface="黑体" panose="02010600030101010101" charset="-122"/>
              </a:defRPr>
            </a:lvl2pPr>
            <a:lvl3pPr>
              <a:defRPr>
                <a:solidFill>
                  <a:schemeClr val="tx1"/>
                </a:solidFill>
                <a:latin typeface="Arial" panose="020B0604020202020204" pitchFamily="34" charset="0"/>
                <a:ea typeface="黑体" panose="02010600030101010101" charset="-122"/>
              </a:defRPr>
            </a:lvl3pPr>
            <a:lvl4pPr>
              <a:defRPr>
                <a:solidFill>
                  <a:schemeClr val="tx1"/>
                </a:solidFill>
                <a:latin typeface="Arial" panose="020B0604020202020204" pitchFamily="34" charset="0"/>
                <a:ea typeface="黑体" panose="02010600030101010101" charset="-122"/>
              </a:defRPr>
            </a:lvl4pPr>
            <a:lvl5pPr>
              <a:defRPr>
                <a:solidFill>
                  <a:schemeClr val="tx1"/>
                </a:solidFill>
                <a:latin typeface="Arial" panose="020B0604020202020204" pitchFamily="34" charset="0"/>
                <a:ea typeface="黑体" panose="02010600030101010101" charset="-122"/>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ea typeface="黑体" panose="02010600030101010101" charset="-122"/>
              </a:defRPr>
            </a:lvl9pPr>
          </a:lstStyle>
          <a:p>
            <a:pPr algn="just" fontAlgn="base">
              <a:lnSpc>
                <a:spcPct val="140000"/>
              </a:lnSpc>
            </a:pPr>
            <a:r>
              <a:rPr lang="zh-CN" altLang="en-US" sz="2200" b="1" strike="noStrike" noProof="1">
                <a:solidFill>
                  <a:schemeClr val="tx1"/>
                </a:solidFill>
                <a:latin typeface="仿宋" panose="02010609060101010101" charset="-122"/>
                <a:ea typeface="仿宋" panose="02010609060101010101" charset="-122"/>
                <a:cs typeface="仿宋" panose="02010609060101010101" charset="-122"/>
                <a:sym typeface="+mn-ea"/>
              </a:rPr>
              <a:t>四是</a:t>
            </a:r>
            <a:r>
              <a:rPr lang="zh-CN" altLang="en-US" sz="2200" strike="noStrike" noProof="1">
                <a:solidFill>
                  <a:schemeClr val="tx1"/>
                </a:solidFill>
                <a:latin typeface="仿宋" panose="02010609060101010101" charset="-122"/>
                <a:ea typeface="仿宋" panose="02010609060101010101" charset="-122"/>
                <a:cs typeface="仿宋" panose="02010609060101010101" charset="-122"/>
                <a:sym typeface="+mn-ea"/>
              </a:rPr>
              <a:t>明确新兴行业、领域生产经营单位的安全生产责任</a:t>
            </a:r>
            <a:r>
              <a:rPr lang="zh-CN" altLang="en-US" sz="2200" dirty="0">
                <a:latin typeface="Times New Roman" panose="02020603050405020304" charset="0"/>
                <a:ea typeface="楷体" panose="02010609060101010101" charset="-122"/>
                <a:cs typeface="仿宋" panose="02010609060101010101" charset="-122"/>
                <a:sym typeface="+mn-ea"/>
              </a:rPr>
              <a:t>（新安法第</a:t>
            </a:r>
            <a:r>
              <a:rPr lang="en-US" altLang="zh-CN" sz="2200" dirty="0">
                <a:latin typeface="Times New Roman" panose="02020603050405020304" charset="0"/>
                <a:ea typeface="楷体" panose="02010609060101010101" charset="-122"/>
                <a:cs typeface="仿宋" panose="02010609060101010101" charset="-122"/>
                <a:sym typeface="+mn-ea"/>
              </a:rPr>
              <a:t>4</a:t>
            </a:r>
            <a:r>
              <a:rPr lang="zh-CN" altLang="en-US" sz="2200" dirty="0">
                <a:latin typeface="Times New Roman" panose="02020603050405020304" charset="0"/>
                <a:ea typeface="楷体" panose="02010609060101010101" charset="-122"/>
                <a:cs typeface="仿宋" panose="02010609060101010101" charset="-122"/>
                <a:sym typeface="+mn-ea"/>
              </a:rPr>
              <a:t>条）</a:t>
            </a:r>
            <a:endParaRPr lang="zh-CN" altLang="en-US" sz="2200" strike="noStrike" noProof="1">
              <a:solidFill>
                <a:schemeClr val="tx1"/>
              </a:solidFill>
              <a:latin typeface="仿宋" panose="02010609060101010101" charset="-122"/>
              <a:ea typeface="仿宋" panose="02010609060101010101" charset="-122"/>
              <a:cs typeface="仿宋" panose="02010609060101010101" charset="-122"/>
              <a:sym typeface="+mn-ea"/>
            </a:endParaRPr>
          </a:p>
        </p:txBody>
      </p:sp>
      <p:sp>
        <p:nvSpPr>
          <p:cNvPr id="52" name="Freeform 32"/>
          <p:cNvSpPr/>
          <p:nvPr>
            <p:custDataLst>
              <p:tags r:id="rId33"/>
            </p:custDataLst>
          </p:nvPr>
        </p:nvSpPr>
        <p:spPr bwMode="auto">
          <a:xfrm>
            <a:off x="7668994" y="3801226"/>
            <a:ext cx="134434" cy="215560"/>
          </a:xfrm>
          <a:custGeom>
            <a:avLst/>
            <a:gdLst>
              <a:gd name="T0" fmla="*/ 189 w 33"/>
              <a:gd name="T1" fmla="*/ 228 h 52"/>
              <a:gd name="T2" fmla="*/ 139 w 33"/>
              <a:gd name="T3" fmla="*/ 268 h 52"/>
              <a:gd name="T4" fmla="*/ 139 w 33"/>
              <a:gd name="T5" fmla="*/ 21 h 52"/>
              <a:gd name="T6" fmla="*/ 113 w 33"/>
              <a:gd name="T7" fmla="*/ 0 h 52"/>
              <a:gd name="T8" fmla="*/ 92 w 33"/>
              <a:gd name="T9" fmla="*/ 21 h 52"/>
              <a:gd name="T10" fmla="*/ 92 w 33"/>
              <a:gd name="T11" fmla="*/ 268 h 52"/>
              <a:gd name="T12" fmla="*/ 40 w 33"/>
              <a:gd name="T13" fmla="*/ 228 h 52"/>
              <a:gd name="T14" fmla="*/ 8 w 33"/>
              <a:gd name="T15" fmla="*/ 228 h 52"/>
              <a:gd name="T16" fmla="*/ 8 w 33"/>
              <a:gd name="T17" fmla="*/ 261 h 52"/>
              <a:gd name="T18" fmla="*/ 99 w 33"/>
              <a:gd name="T19" fmla="*/ 352 h 52"/>
              <a:gd name="T20" fmla="*/ 113 w 33"/>
              <a:gd name="T21" fmla="*/ 358 h 52"/>
              <a:gd name="T22" fmla="*/ 132 w 33"/>
              <a:gd name="T23" fmla="*/ 352 h 52"/>
              <a:gd name="T24" fmla="*/ 221 w 33"/>
              <a:gd name="T25" fmla="*/ 261 h 52"/>
              <a:gd name="T26" fmla="*/ 221 w 33"/>
              <a:gd name="T27" fmla="*/ 228 h 52"/>
              <a:gd name="T28" fmla="*/ 189 w 33"/>
              <a:gd name="T29" fmla="*/ 228 h 5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3" h="52">
                <a:moveTo>
                  <a:pt x="27" y="33"/>
                </a:moveTo>
                <a:cubicBezTo>
                  <a:pt x="20" y="39"/>
                  <a:pt x="20" y="39"/>
                  <a:pt x="20" y="39"/>
                </a:cubicBezTo>
                <a:cubicBezTo>
                  <a:pt x="20" y="3"/>
                  <a:pt x="20" y="3"/>
                  <a:pt x="20" y="3"/>
                </a:cubicBezTo>
                <a:cubicBezTo>
                  <a:pt x="20" y="1"/>
                  <a:pt x="19" y="0"/>
                  <a:pt x="16" y="0"/>
                </a:cubicBezTo>
                <a:cubicBezTo>
                  <a:pt x="14" y="0"/>
                  <a:pt x="13" y="1"/>
                  <a:pt x="13" y="3"/>
                </a:cubicBezTo>
                <a:cubicBezTo>
                  <a:pt x="13" y="39"/>
                  <a:pt x="13" y="39"/>
                  <a:pt x="13" y="39"/>
                </a:cubicBezTo>
                <a:cubicBezTo>
                  <a:pt x="6" y="33"/>
                  <a:pt x="6" y="33"/>
                  <a:pt x="6" y="33"/>
                </a:cubicBezTo>
                <a:cubicBezTo>
                  <a:pt x="5" y="32"/>
                  <a:pt x="2" y="32"/>
                  <a:pt x="1" y="33"/>
                </a:cubicBezTo>
                <a:cubicBezTo>
                  <a:pt x="0" y="34"/>
                  <a:pt x="0" y="37"/>
                  <a:pt x="1" y="38"/>
                </a:cubicBezTo>
                <a:cubicBezTo>
                  <a:pt x="14" y="51"/>
                  <a:pt x="14" y="51"/>
                  <a:pt x="14" y="51"/>
                </a:cubicBezTo>
                <a:cubicBezTo>
                  <a:pt x="15" y="52"/>
                  <a:pt x="15" y="52"/>
                  <a:pt x="16" y="52"/>
                </a:cubicBezTo>
                <a:cubicBezTo>
                  <a:pt x="17" y="52"/>
                  <a:pt x="18" y="52"/>
                  <a:pt x="19" y="51"/>
                </a:cubicBezTo>
                <a:cubicBezTo>
                  <a:pt x="32" y="38"/>
                  <a:pt x="32" y="38"/>
                  <a:pt x="32" y="38"/>
                </a:cubicBezTo>
                <a:cubicBezTo>
                  <a:pt x="33" y="37"/>
                  <a:pt x="33" y="34"/>
                  <a:pt x="32" y="33"/>
                </a:cubicBezTo>
                <a:cubicBezTo>
                  <a:pt x="30" y="32"/>
                  <a:pt x="28" y="32"/>
                  <a:pt x="27" y="33"/>
                </a:cubicBezTo>
                <a:close/>
              </a:path>
            </a:pathLst>
          </a:custGeom>
          <a:solidFill>
            <a:schemeClr val="bg1"/>
          </a:solidFill>
          <a:ln>
            <a:noFill/>
          </a:ln>
        </p:spPr>
        <p:txBody>
          <a:bodyPr>
            <a:normAutofit fontScale="400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
        <p:nvSpPr>
          <p:cNvPr id="14" name="Freeform 31"/>
          <p:cNvSpPr/>
          <p:nvPr>
            <p:custDataLst>
              <p:tags r:id="rId34"/>
            </p:custDataLst>
          </p:nvPr>
        </p:nvSpPr>
        <p:spPr bwMode="auto">
          <a:xfrm>
            <a:off x="7557737" y="3756389"/>
            <a:ext cx="356947" cy="259598"/>
          </a:xfrm>
          <a:custGeom>
            <a:avLst/>
            <a:gdLst>
              <a:gd name="T0" fmla="*/ 466 w 87"/>
              <a:gd name="T1" fmla="*/ 160 h 63"/>
              <a:gd name="T2" fmla="*/ 437 w 87"/>
              <a:gd name="T3" fmla="*/ 168 h 63"/>
              <a:gd name="T4" fmla="*/ 437 w 87"/>
              <a:gd name="T5" fmla="*/ 152 h 63"/>
              <a:gd name="T6" fmla="*/ 284 w 87"/>
              <a:gd name="T7" fmla="*/ 0 h 63"/>
              <a:gd name="T8" fmla="*/ 139 w 87"/>
              <a:gd name="T9" fmla="*/ 124 h 63"/>
              <a:gd name="T10" fmla="*/ 99 w 87"/>
              <a:gd name="T11" fmla="*/ 131 h 63"/>
              <a:gd name="T12" fmla="*/ 99 w 87"/>
              <a:gd name="T13" fmla="*/ 131 h 63"/>
              <a:gd name="T14" fmla="*/ 36 w 87"/>
              <a:gd name="T15" fmla="*/ 221 h 63"/>
              <a:gd name="T16" fmla="*/ 40 w 87"/>
              <a:gd name="T17" fmla="*/ 261 h 63"/>
              <a:gd name="T18" fmla="*/ 0 w 87"/>
              <a:gd name="T19" fmla="*/ 345 h 63"/>
              <a:gd name="T20" fmla="*/ 99 w 87"/>
              <a:gd name="T21" fmla="*/ 436 h 63"/>
              <a:gd name="T22" fmla="*/ 193 w 87"/>
              <a:gd name="T23" fmla="*/ 436 h 63"/>
              <a:gd name="T24" fmla="*/ 221 w 87"/>
              <a:gd name="T25" fmla="*/ 413 h 63"/>
              <a:gd name="T26" fmla="*/ 193 w 87"/>
              <a:gd name="T27" fmla="*/ 389 h 63"/>
              <a:gd name="T28" fmla="*/ 99 w 87"/>
              <a:gd name="T29" fmla="*/ 389 h 63"/>
              <a:gd name="T30" fmla="*/ 55 w 87"/>
              <a:gd name="T31" fmla="*/ 345 h 63"/>
              <a:gd name="T32" fmla="*/ 92 w 87"/>
              <a:gd name="T33" fmla="*/ 297 h 63"/>
              <a:gd name="T34" fmla="*/ 113 w 87"/>
              <a:gd name="T35" fmla="*/ 284 h 63"/>
              <a:gd name="T36" fmla="*/ 105 w 87"/>
              <a:gd name="T37" fmla="*/ 253 h 63"/>
              <a:gd name="T38" fmla="*/ 92 w 87"/>
              <a:gd name="T39" fmla="*/ 221 h 63"/>
              <a:gd name="T40" fmla="*/ 116 w 87"/>
              <a:gd name="T41" fmla="*/ 181 h 63"/>
              <a:gd name="T42" fmla="*/ 116 w 87"/>
              <a:gd name="T43" fmla="*/ 181 h 63"/>
              <a:gd name="T44" fmla="*/ 153 w 87"/>
              <a:gd name="T45" fmla="*/ 185 h 63"/>
              <a:gd name="T46" fmla="*/ 181 w 87"/>
              <a:gd name="T47" fmla="*/ 181 h 63"/>
              <a:gd name="T48" fmla="*/ 193 w 87"/>
              <a:gd name="T49" fmla="*/ 160 h 63"/>
              <a:gd name="T50" fmla="*/ 189 w 87"/>
              <a:gd name="T51" fmla="*/ 152 h 63"/>
              <a:gd name="T52" fmla="*/ 189 w 87"/>
              <a:gd name="T53" fmla="*/ 152 h 63"/>
              <a:gd name="T54" fmla="*/ 284 w 87"/>
              <a:gd name="T55" fmla="*/ 55 h 63"/>
              <a:gd name="T56" fmla="*/ 382 w 87"/>
              <a:gd name="T57" fmla="*/ 152 h 63"/>
              <a:gd name="T58" fmla="*/ 368 w 87"/>
              <a:gd name="T59" fmla="*/ 200 h 63"/>
              <a:gd name="T60" fmla="*/ 376 w 87"/>
              <a:gd name="T61" fmla="*/ 236 h 63"/>
              <a:gd name="T62" fmla="*/ 412 w 87"/>
              <a:gd name="T63" fmla="*/ 236 h 63"/>
              <a:gd name="T64" fmla="*/ 466 w 87"/>
              <a:gd name="T65" fmla="*/ 213 h 63"/>
              <a:gd name="T66" fmla="*/ 550 w 87"/>
              <a:gd name="T67" fmla="*/ 297 h 63"/>
              <a:gd name="T68" fmla="*/ 466 w 87"/>
              <a:gd name="T69" fmla="*/ 389 h 63"/>
              <a:gd name="T70" fmla="*/ 412 w 87"/>
              <a:gd name="T71" fmla="*/ 389 h 63"/>
              <a:gd name="T72" fmla="*/ 382 w 87"/>
              <a:gd name="T73" fmla="*/ 413 h 63"/>
              <a:gd name="T74" fmla="*/ 412 w 87"/>
              <a:gd name="T75" fmla="*/ 436 h 63"/>
              <a:gd name="T76" fmla="*/ 466 w 87"/>
              <a:gd name="T77" fmla="*/ 436 h 63"/>
              <a:gd name="T78" fmla="*/ 605 w 87"/>
              <a:gd name="T79" fmla="*/ 297 h 63"/>
              <a:gd name="T80" fmla="*/ 466 w 87"/>
              <a:gd name="T81" fmla="*/ 160 h 6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87" h="63">
                <a:moveTo>
                  <a:pt x="67" y="23"/>
                </a:moveTo>
                <a:cubicBezTo>
                  <a:pt x="65" y="23"/>
                  <a:pt x="64" y="24"/>
                  <a:pt x="63" y="24"/>
                </a:cubicBezTo>
                <a:cubicBezTo>
                  <a:pt x="63" y="23"/>
                  <a:pt x="63" y="23"/>
                  <a:pt x="63" y="22"/>
                </a:cubicBezTo>
                <a:cubicBezTo>
                  <a:pt x="63" y="10"/>
                  <a:pt x="53" y="0"/>
                  <a:pt x="41" y="0"/>
                </a:cubicBezTo>
                <a:cubicBezTo>
                  <a:pt x="31" y="0"/>
                  <a:pt x="22" y="8"/>
                  <a:pt x="20" y="18"/>
                </a:cubicBezTo>
                <a:cubicBezTo>
                  <a:pt x="18" y="18"/>
                  <a:pt x="16" y="18"/>
                  <a:pt x="14" y="19"/>
                </a:cubicBezTo>
                <a:cubicBezTo>
                  <a:pt x="14" y="19"/>
                  <a:pt x="14" y="19"/>
                  <a:pt x="14" y="19"/>
                </a:cubicBezTo>
                <a:cubicBezTo>
                  <a:pt x="9" y="21"/>
                  <a:pt x="5" y="26"/>
                  <a:pt x="5" y="32"/>
                </a:cubicBezTo>
                <a:cubicBezTo>
                  <a:pt x="5" y="34"/>
                  <a:pt x="6" y="36"/>
                  <a:pt x="6" y="38"/>
                </a:cubicBezTo>
                <a:cubicBezTo>
                  <a:pt x="3" y="41"/>
                  <a:pt x="0" y="45"/>
                  <a:pt x="0" y="50"/>
                </a:cubicBezTo>
                <a:cubicBezTo>
                  <a:pt x="0" y="57"/>
                  <a:pt x="6" y="63"/>
                  <a:pt x="14" y="63"/>
                </a:cubicBezTo>
                <a:cubicBezTo>
                  <a:pt x="28" y="63"/>
                  <a:pt x="28" y="63"/>
                  <a:pt x="28" y="63"/>
                </a:cubicBezTo>
                <a:cubicBezTo>
                  <a:pt x="30" y="63"/>
                  <a:pt x="32" y="62"/>
                  <a:pt x="32" y="60"/>
                </a:cubicBezTo>
                <a:cubicBezTo>
                  <a:pt x="32" y="58"/>
                  <a:pt x="30" y="56"/>
                  <a:pt x="28" y="56"/>
                </a:cubicBezTo>
                <a:cubicBezTo>
                  <a:pt x="14" y="56"/>
                  <a:pt x="14" y="56"/>
                  <a:pt x="14" y="56"/>
                </a:cubicBezTo>
                <a:cubicBezTo>
                  <a:pt x="10" y="56"/>
                  <a:pt x="8" y="53"/>
                  <a:pt x="8" y="50"/>
                </a:cubicBezTo>
                <a:cubicBezTo>
                  <a:pt x="8" y="47"/>
                  <a:pt x="10" y="44"/>
                  <a:pt x="13" y="43"/>
                </a:cubicBezTo>
                <a:cubicBezTo>
                  <a:pt x="15" y="43"/>
                  <a:pt x="16" y="42"/>
                  <a:pt x="16" y="41"/>
                </a:cubicBezTo>
                <a:cubicBezTo>
                  <a:pt x="17" y="39"/>
                  <a:pt x="16" y="38"/>
                  <a:pt x="15" y="37"/>
                </a:cubicBezTo>
                <a:cubicBezTo>
                  <a:pt x="13" y="36"/>
                  <a:pt x="13" y="34"/>
                  <a:pt x="13" y="32"/>
                </a:cubicBezTo>
                <a:cubicBezTo>
                  <a:pt x="13" y="29"/>
                  <a:pt x="14" y="27"/>
                  <a:pt x="17" y="26"/>
                </a:cubicBezTo>
                <a:cubicBezTo>
                  <a:pt x="17" y="26"/>
                  <a:pt x="17" y="26"/>
                  <a:pt x="17" y="26"/>
                </a:cubicBezTo>
                <a:cubicBezTo>
                  <a:pt x="18" y="25"/>
                  <a:pt x="20" y="26"/>
                  <a:pt x="22" y="27"/>
                </a:cubicBezTo>
                <a:cubicBezTo>
                  <a:pt x="23" y="27"/>
                  <a:pt x="25" y="27"/>
                  <a:pt x="26" y="26"/>
                </a:cubicBezTo>
                <a:cubicBezTo>
                  <a:pt x="27" y="26"/>
                  <a:pt x="28" y="24"/>
                  <a:pt x="28" y="23"/>
                </a:cubicBezTo>
                <a:cubicBezTo>
                  <a:pt x="27" y="23"/>
                  <a:pt x="27" y="22"/>
                  <a:pt x="27" y="22"/>
                </a:cubicBezTo>
                <a:cubicBezTo>
                  <a:pt x="27" y="22"/>
                  <a:pt x="27" y="22"/>
                  <a:pt x="27" y="22"/>
                </a:cubicBezTo>
                <a:cubicBezTo>
                  <a:pt x="27" y="14"/>
                  <a:pt x="34" y="8"/>
                  <a:pt x="41" y="8"/>
                </a:cubicBezTo>
                <a:cubicBezTo>
                  <a:pt x="49" y="8"/>
                  <a:pt x="55" y="14"/>
                  <a:pt x="55" y="22"/>
                </a:cubicBezTo>
                <a:cubicBezTo>
                  <a:pt x="55" y="24"/>
                  <a:pt x="55" y="27"/>
                  <a:pt x="53" y="29"/>
                </a:cubicBezTo>
                <a:cubicBezTo>
                  <a:pt x="52" y="31"/>
                  <a:pt x="53" y="33"/>
                  <a:pt x="54" y="34"/>
                </a:cubicBezTo>
                <a:cubicBezTo>
                  <a:pt x="55" y="35"/>
                  <a:pt x="57" y="35"/>
                  <a:pt x="59" y="34"/>
                </a:cubicBezTo>
                <a:cubicBezTo>
                  <a:pt x="60" y="33"/>
                  <a:pt x="63" y="31"/>
                  <a:pt x="67" y="31"/>
                </a:cubicBezTo>
                <a:cubicBezTo>
                  <a:pt x="74" y="31"/>
                  <a:pt x="79" y="37"/>
                  <a:pt x="79" y="43"/>
                </a:cubicBezTo>
                <a:cubicBezTo>
                  <a:pt x="79" y="50"/>
                  <a:pt x="74" y="56"/>
                  <a:pt x="67" y="56"/>
                </a:cubicBezTo>
                <a:cubicBezTo>
                  <a:pt x="59" y="56"/>
                  <a:pt x="59" y="56"/>
                  <a:pt x="59" y="56"/>
                </a:cubicBezTo>
                <a:cubicBezTo>
                  <a:pt x="56" y="56"/>
                  <a:pt x="55" y="58"/>
                  <a:pt x="55" y="60"/>
                </a:cubicBezTo>
                <a:cubicBezTo>
                  <a:pt x="55" y="62"/>
                  <a:pt x="56" y="63"/>
                  <a:pt x="59" y="63"/>
                </a:cubicBezTo>
                <a:cubicBezTo>
                  <a:pt x="67" y="63"/>
                  <a:pt x="67" y="63"/>
                  <a:pt x="67" y="63"/>
                </a:cubicBezTo>
                <a:cubicBezTo>
                  <a:pt x="78" y="63"/>
                  <a:pt x="87" y="54"/>
                  <a:pt x="87" y="43"/>
                </a:cubicBezTo>
                <a:cubicBezTo>
                  <a:pt x="87" y="32"/>
                  <a:pt x="78" y="23"/>
                  <a:pt x="67" y="23"/>
                </a:cubicBezTo>
                <a:close/>
              </a:path>
            </a:pathLst>
          </a:custGeom>
          <a:solidFill>
            <a:schemeClr val="bg1"/>
          </a:solidFill>
          <a:ln>
            <a:noFill/>
          </a:ln>
        </p:spPr>
        <p:txBody>
          <a:bodyPr>
            <a:normAutofit fontScale="77500" lnSpcReduction="20000"/>
          </a:bodyPr>
          <a:lstStyle/>
          <a:p>
            <a:pPr fontAlgn="auto"/>
            <a:endParaRPr lang="zh-CN" altLang="en-US" sz="1560" strike="noStrike" noProof="1">
              <a:latin typeface="仿宋" panose="02010609060101010101" charset="-122"/>
              <a:ea typeface="仿宋" panose="02010609060101010101" charset="-122"/>
              <a:cs typeface="微软雅黑" panose="020B0503020204020204" pitchFamily="34" charset="-122"/>
            </a:endParaRPr>
          </a:p>
        </p:txBody>
      </p:sp>
    </p:spTree>
    <p:custDataLst>
      <p:tags r:id="rId35"/>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custDataLst>
              <p:tags r:id="rId1"/>
            </p:custDataLst>
          </p:nvPr>
        </p:nvSpPr>
        <p:spPr>
          <a:xfrm>
            <a:off x="5553710" y="1008380"/>
            <a:ext cx="2255520" cy="1066165"/>
          </a:xfrm>
          <a:prstGeom prst="rect">
            <a:avLst/>
          </a:prstGeom>
          <a:noFill/>
        </p:spPr>
        <p:txBody>
          <a:bodyPr wrap="square" lIns="70593" tIns="35297" rIns="70593" bIns="35297" rtlCol="0">
            <a:spAutoFit/>
          </a:bodyPr>
          <a:lstStyle/>
          <a:p>
            <a:pPr algn="ctr"/>
            <a:r>
              <a:rPr lang="zh-CN" altLang="en-US" sz="3600" b="1" dirty="0">
                <a:solidFill>
                  <a:schemeClr val="tx1"/>
                </a:solidFill>
                <a:latin typeface="黑体" panose="02010600030101010101" charset="-122"/>
                <a:ea typeface="黑体" panose="02010600030101010101" charset="-122"/>
                <a:cs typeface="黑体" panose="02010600030101010101" charset="-122"/>
              </a:rPr>
              <a:t>前</a:t>
            </a:r>
            <a:r>
              <a:rPr lang="en-US" altLang="zh-CN" sz="3600" b="1" dirty="0">
                <a:solidFill>
                  <a:schemeClr val="tx1"/>
                </a:solidFill>
                <a:latin typeface="黑体" panose="02010600030101010101" charset="-122"/>
                <a:ea typeface="黑体" panose="02010600030101010101" charset="-122"/>
                <a:cs typeface="黑体" panose="02010600030101010101" charset="-122"/>
              </a:rPr>
              <a:t>   </a:t>
            </a:r>
            <a:r>
              <a:rPr lang="zh-CN" altLang="en-US" sz="3600" b="1" dirty="0">
                <a:solidFill>
                  <a:schemeClr val="tx1"/>
                </a:solidFill>
                <a:latin typeface="黑体" panose="02010600030101010101" charset="-122"/>
                <a:ea typeface="黑体" panose="02010600030101010101" charset="-122"/>
                <a:cs typeface="黑体" panose="02010600030101010101" charset="-122"/>
              </a:rPr>
              <a:t>言</a:t>
            </a:r>
            <a:endParaRPr lang="en-US" altLang="zh-CN" sz="3705" dirty="0">
              <a:solidFill>
                <a:schemeClr val="tx1"/>
              </a:solidFill>
              <a:latin typeface="仿宋" panose="02010609060101010101" charset="-122"/>
              <a:ea typeface="仿宋" panose="02010609060101010101" charset="-122"/>
              <a:cs typeface="仿宋" panose="02010609060101010101" charset="-122"/>
            </a:endParaRPr>
          </a:p>
          <a:p>
            <a:pPr algn="ctr"/>
            <a:endParaRPr lang="zh-CN" altLang="en-US" sz="1440" dirty="0">
              <a:solidFill>
                <a:schemeClr val="tx1"/>
              </a:solidFill>
              <a:latin typeface="仿宋" panose="02010609060101010101" charset="-122"/>
              <a:ea typeface="仿宋" panose="02010609060101010101" charset="-122"/>
              <a:cs typeface="仿宋" panose="02010609060101010101" charset="-122"/>
            </a:endParaRPr>
          </a:p>
          <a:p>
            <a:pPr algn="ctr"/>
            <a:endParaRPr lang="zh-CN" altLang="en-US" sz="1440" dirty="0">
              <a:solidFill>
                <a:schemeClr val="tx1"/>
              </a:solidFill>
              <a:latin typeface="仿宋" panose="02010609060101010101" charset="-122"/>
              <a:ea typeface="仿宋" panose="02010609060101010101" charset="-122"/>
              <a:cs typeface="仿宋" panose="02010609060101010101" charset="-122"/>
            </a:endParaRPr>
          </a:p>
        </p:txBody>
      </p:sp>
      <p:sp>
        <p:nvSpPr>
          <p:cNvPr id="44" name="Right Triangle 4"/>
          <p:cNvSpPr/>
          <p:nvPr>
            <p:custDataLst>
              <p:tags r:id="rId2"/>
            </p:custDataLst>
          </p:nvPr>
        </p:nvSpPr>
        <p:spPr>
          <a:xfrm rot="16200000">
            <a:off x="12822663" y="6605907"/>
            <a:ext cx="1055011" cy="1054980"/>
          </a:xfrm>
          <a:prstGeom prst="rtTriangle">
            <a:avLst/>
          </a:prstGeom>
          <a:solidFill>
            <a:schemeClr val="accent1"/>
          </a:solidFill>
          <a:ln w="12700">
            <a:no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70">
              <a:latin typeface="仿宋" panose="02010609060101010101" charset="-122"/>
              <a:ea typeface="仿宋" panose="02010609060101010101" charset="-122"/>
            </a:endParaRPr>
          </a:p>
        </p:txBody>
      </p:sp>
      <p:sp>
        <p:nvSpPr>
          <p:cNvPr id="45" name="Right Triangle 5"/>
          <p:cNvSpPr/>
          <p:nvPr>
            <p:custDataLst>
              <p:tags r:id="rId3"/>
            </p:custDataLst>
          </p:nvPr>
        </p:nvSpPr>
        <p:spPr>
          <a:xfrm rot="5400000">
            <a:off x="13427821" y="6195604"/>
            <a:ext cx="670328" cy="670309"/>
          </a:xfrm>
          <a:prstGeom prst="rtTriangle">
            <a:avLst/>
          </a:prstGeom>
          <a:solidFill>
            <a:schemeClr val="accent3"/>
          </a:solidFill>
          <a:ln w="12700">
            <a:no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70">
              <a:latin typeface="仿宋" panose="02010609060101010101" charset="-122"/>
              <a:ea typeface="仿宋" panose="02010609060101010101" charset="-122"/>
            </a:endParaRPr>
          </a:p>
        </p:txBody>
      </p:sp>
      <p:sp>
        <p:nvSpPr>
          <p:cNvPr id="46" name="Right Triangle 3"/>
          <p:cNvSpPr/>
          <p:nvPr>
            <p:custDataLst>
              <p:tags r:id="rId4"/>
            </p:custDataLst>
          </p:nvPr>
        </p:nvSpPr>
        <p:spPr>
          <a:xfrm rot="16200000">
            <a:off x="12187784" y="7454491"/>
            <a:ext cx="412831" cy="412820"/>
          </a:xfrm>
          <a:prstGeom prst="rtTriangle">
            <a:avLst/>
          </a:prstGeom>
          <a:solidFill>
            <a:schemeClr val="accent2"/>
          </a:solidFill>
          <a:ln w="12700">
            <a:no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70">
              <a:latin typeface="仿宋" panose="02010609060101010101" charset="-122"/>
              <a:ea typeface="仿宋" panose="02010609060101010101" charset="-122"/>
            </a:endParaRPr>
          </a:p>
        </p:txBody>
      </p:sp>
      <p:sp>
        <p:nvSpPr>
          <p:cNvPr id="2" name="矩形 1"/>
          <p:cNvSpPr/>
          <p:nvPr>
            <p:custDataLst>
              <p:tags r:id="rId5"/>
            </p:custDataLst>
          </p:nvPr>
        </p:nvSpPr>
        <p:spPr>
          <a:xfrm>
            <a:off x="827405" y="1970405"/>
            <a:ext cx="12600305" cy="5262245"/>
          </a:xfrm>
          <a:prstGeom prst="rect">
            <a:avLst/>
          </a:prstGeom>
        </p:spPr>
        <p:txBody>
          <a:bodyPr wrap="square">
            <a:spAutoFit/>
          </a:bodyPr>
          <a:lstStyle/>
          <a:p>
            <a:pPr algn="just">
              <a:lnSpc>
                <a:spcPct val="150000"/>
              </a:lnSpc>
              <a:spcAft>
                <a:spcPts val="600"/>
              </a:spcAft>
            </a:pPr>
            <a:r>
              <a:rPr lang="zh-CN" altLang="en-US" spc="500" dirty="0" smtClean="0">
                <a:latin typeface="仿宋" panose="02010609060101010101" charset="-122"/>
                <a:ea typeface="仿宋" panose="02010609060101010101" charset="-122"/>
              </a:rPr>
              <a:t>　　</a:t>
            </a:r>
            <a:r>
              <a:rPr lang="zh-CN" altLang="en-US" sz="3200" dirty="0" smtClean="0">
                <a:solidFill>
                  <a:schemeClr val="tx1"/>
                </a:solidFill>
                <a:uFillTx/>
                <a:latin typeface="Times New Roman" panose="02020603050405020304" charset="0"/>
                <a:ea typeface="楷体" panose="02010609060101010101" charset="-122"/>
                <a:cs typeface="仿宋_GB2312" panose="02010609030101010101" charset="-122"/>
                <a:sym typeface="+mn-ea"/>
              </a:rPr>
              <a:t>安全生产法作为我国安全生产领域的基础性、综合性法律，对依法加强安全生产工作，预防和减少生产安全事故，保障人民群众生命财产安全，发挥了重要法治保障作用。我国生产安全事故死亡人数从历史最高峰2002年的约14万人，降至2020年的2.71万人，下降80.6%；每年重特大事故起数从最多时2001年的140起，下降到2020年的16起，下降88.6%。以上数据，充分彰显了依法加强安全生产工作的重要性本次安全生产法共计修改42条，大约占原来条款的1/3。</a:t>
            </a:r>
            <a:endParaRPr lang="zh-CN" altLang="en-US" sz="3200" b="1" dirty="0" smtClean="0">
              <a:solidFill>
                <a:schemeClr val="tx1"/>
              </a:solidFill>
              <a:uFillTx/>
              <a:latin typeface="Times New Roman" panose="02020603050405020304" charset="0"/>
              <a:ea typeface="楷体" panose="02010609060101010101" charset="-122"/>
              <a:cs typeface="Times New Roman" panose="02020603050405020304" charset="0"/>
            </a:endParaRPr>
          </a:p>
        </p:txBody>
      </p:sp>
    </p:spTree>
    <p:custDataLst>
      <p:tags r:id="rId6"/>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83920" y="434975"/>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（三）进一步明确地方政府和有关部门的安全生产</a:t>
            </a:r>
            <a:br>
              <a:rPr b="1" dirty="0">
                <a:solidFill>
                  <a:schemeClr val="tx1"/>
                </a:solidFill>
                <a:latin typeface="黑体" panose="02010600030101010101" charset="-122"/>
                <a:ea typeface="黑体" panose="02010600030101010101" charset="-122"/>
                <a:cs typeface="黑体" panose="02010600030101010101" charset="-122"/>
              </a:rPr>
            </a:br>
            <a:r>
              <a:rPr b="1" dirty="0">
                <a:solidFill>
                  <a:schemeClr val="tx1"/>
                </a:solidFill>
                <a:latin typeface="黑体" panose="02010600030101010101" charset="-122"/>
                <a:ea typeface="黑体" panose="02010600030101010101" charset="-122"/>
                <a:cs typeface="黑体" panose="02010600030101010101" charset="-122"/>
              </a:rPr>
              <a:t>监督管理职责</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2" name="文本框 1"/>
          <p:cNvSpPr txBox="1"/>
          <p:nvPr/>
        </p:nvSpPr>
        <p:spPr>
          <a:xfrm>
            <a:off x="803910" y="547497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graphicFrame>
        <p:nvGraphicFramePr>
          <p:cNvPr id="6" name="图示 5"/>
          <p:cNvGraphicFramePr/>
          <p:nvPr/>
        </p:nvGraphicFramePr>
        <p:xfrm>
          <a:off x="742950" y="1620520"/>
          <a:ext cx="10981690" cy="55606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83920" y="434975"/>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（三）进一步明确地方政府和有关部门的安全生产</a:t>
            </a:r>
            <a:br>
              <a:rPr b="1" dirty="0">
                <a:solidFill>
                  <a:schemeClr val="tx1"/>
                </a:solidFill>
                <a:latin typeface="黑体" panose="02010600030101010101" charset="-122"/>
                <a:ea typeface="黑体" panose="02010600030101010101" charset="-122"/>
                <a:cs typeface="黑体" panose="02010600030101010101" charset="-122"/>
              </a:rPr>
            </a:br>
            <a:r>
              <a:rPr b="1" dirty="0">
                <a:solidFill>
                  <a:schemeClr val="tx1"/>
                </a:solidFill>
                <a:latin typeface="黑体" panose="02010600030101010101" charset="-122"/>
                <a:ea typeface="黑体" panose="02010600030101010101" charset="-122"/>
                <a:cs typeface="黑体" panose="02010600030101010101" charset="-122"/>
              </a:rPr>
              <a:t>监督管理职责</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4" name="文本框 3"/>
          <p:cNvSpPr txBox="1"/>
          <p:nvPr/>
        </p:nvSpPr>
        <p:spPr>
          <a:xfrm>
            <a:off x="883920" y="2190115"/>
            <a:ext cx="12541885" cy="1014730"/>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p:txBody>
      </p:sp>
      <p:sp>
        <p:nvSpPr>
          <p:cNvPr id="6" name="文本框 5"/>
          <p:cNvSpPr txBox="1"/>
          <p:nvPr/>
        </p:nvSpPr>
        <p:spPr>
          <a:xfrm>
            <a:off x="803910" y="1591945"/>
            <a:ext cx="12289790" cy="101473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1</a:t>
            </a:r>
            <a:r>
              <a:rPr lang="zh-CN" altLang="en-US" sz="2800" b="1">
                <a:latin typeface="仿宋_GB2312" panose="02010609030101010101" charset="-122"/>
                <a:ea typeface="仿宋_GB2312" panose="02010609030101010101" charset="-122"/>
                <a:cs typeface="仿宋_GB2312" panose="02010609030101010101" charset="-122"/>
              </a:rPr>
              <a:t>.强化政府职能作用</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7" name="图示 6"/>
          <p:cNvGraphicFramePr/>
          <p:nvPr/>
        </p:nvGraphicFramePr>
        <p:xfrm>
          <a:off x="1025525" y="2190115"/>
          <a:ext cx="11547475" cy="5260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ustDataLst>
      <p:tags r:id="rId7"/>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83920" y="434975"/>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（三）进一步明确地方政府和有关部门的安全生产</a:t>
            </a:r>
            <a:br>
              <a:rPr b="1" dirty="0">
                <a:solidFill>
                  <a:schemeClr val="tx1"/>
                </a:solidFill>
                <a:latin typeface="黑体" panose="02010600030101010101" charset="-122"/>
                <a:ea typeface="黑体" panose="02010600030101010101" charset="-122"/>
                <a:cs typeface="黑体" panose="02010600030101010101" charset="-122"/>
              </a:rPr>
            </a:br>
            <a:r>
              <a:rPr b="1" dirty="0">
                <a:solidFill>
                  <a:schemeClr val="tx1"/>
                </a:solidFill>
                <a:latin typeface="黑体" panose="02010600030101010101" charset="-122"/>
                <a:ea typeface="黑体" panose="02010600030101010101" charset="-122"/>
                <a:cs typeface="黑体" panose="02010600030101010101" charset="-122"/>
              </a:rPr>
              <a:t>监督管理职责</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572770" y="2428875"/>
            <a:ext cx="12936855" cy="553085"/>
          </a:xfrm>
          <a:prstGeom prst="rect">
            <a:avLst/>
          </a:prstGeom>
          <a:noFill/>
        </p:spPr>
        <p:txBody>
          <a:bodyPr wrap="square" rtlCol="0">
            <a:spAutoFit/>
          </a:bodyPr>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p:txBody>
      </p:sp>
      <p:sp>
        <p:nvSpPr>
          <p:cNvPr id="6" name="文本框 5"/>
          <p:cNvSpPr txBox="1"/>
          <p:nvPr/>
        </p:nvSpPr>
        <p:spPr>
          <a:xfrm>
            <a:off x="776605" y="1512570"/>
            <a:ext cx="12289790" cy="116840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a:t>
            </a:r>
            <a:r>
              <a:rPr lang="zh-CN" altLang="en-US" sz="2800" b="1">
                <a:latin typeface="仿宋_GB2312" panose="02010609030101010101" charset="-122"/>
                <a:ea typeface="仿宋_GB2312" panose="02010609030101010101" charset="-122"/>
                <a:cs typeface="仿宋_GB2312" panose="02010609030101010101" charset="-122"/>
              </a:rPr>
              <a:t>.完善监督管理体制</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7" name="图示 6"/>
          <p:cNvGraphicFramePr/>
          <p:nvPr/>
        </p:nvGraphicFramePr>
        <p:xfrm>
          <a:off x="906145" y="2374900"/>
          <a:ext cx="12374880" cy="5276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83920" y="434975"/>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（三）进一步明确地方政府和有关部门的安全生产</a:t>
            </a:r>
            <a:br>
              <a:rPr b="1" dirty="0">
                <a:solidFill>
                  <a:schemeClr val="tx1"/>
                </a:solidFill>
                <a:latin typeface="黑体" panose="02010600030101010101" charset="-122"/>
                <a:ea typeface="黑体" panose="02010600030101010101" charset="-122"/>
                <a:cs typeface="黑体" panose="02010600030101010101" charset="-122"/>
              </a:rPr>
            </a:br>
            <a:r>
              <a:rPr b="1" dirty="0">
                <a:solidFill>
                  <a:schemeClr val="tx1"/>
                </a:solidFill>
                <a:latin typeface="黑体" panose="02010600030101010101" charset="-122"/>
                <a:ea typeface="黑体" panose="02010600030101010101" charset="-122"/>
                <a:cs typeface="黑体" panose="02010600030101010101" charset="-122"/>
              </a:rPr>
              <a:t>监督管理职责</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6" name="文本框 5"/>
          <p:cNvSpPr txBox="1"/>
          <p:nvPr/>
        </p:nvSpPr>
        <p:spPr>
          <a:xfrm>
            <a:off x="776605" y="1512570"/>
            <a:ext cx="12289790" cy="116840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a:t>
            </a:r>
            <a:r>
              <a:rPr lang="zh-CN" altLang="en-US" sz="2800" b="1">
                <a:latin typeface="仿宋_GB2312" panose="02010609030101010101" charset="-122"/>
                <a:ea typeface="仿宋_GB2312" panose="02010609030101010101" charset="-122"/>
                <a:cs typeface="仿宋_GB2312" panose="02010609030101010101" charset="-122"/>
              </a:rPr>
              <a:t>.完善监督管理体制</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7" name="图示 6"/>
          <p:cNvGraphicFramePr/>
          <p:nvPr/>
        </p:nvGraphicFramePr>
        <p:xfrm>
          <a:off x="560705" y="2520950"/>
          <a:ext cx="12941935" cy="41452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（四）加强保障制度建设</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2" name="文本框 1"/>
          <p:cNvSpPr txBox="1"/>
          <p:nvPr/>
        </p:nvSpPr>
        <p:spPr>
          <a:xfrm>
            <a:off x="264795" y="5189220"/>
            <a:ext cx="12446635" cy="460375"/>
          </a:xfrm>
          <a:prstGeom prst="rect">
            <a:avLst/>
          </a:prstGeom>
          <a:noFill/>
        </p:spPr>
        <p:txBody>
          <a:bodyPr wrap="square" rtlCol="0">
            <a:spAutoFit/>
          </a:bodyPr>
          <a:p>
            <a:pPr algn="just"/>
            <a:r>
              <a:rPr lang="en-US" altLang="zh-CN"/>
              <a:t>        </a:t>
            </a:r>
            <a:endParaRPr lang="zh-CN" altLang="en-US">
              <a:latin typeface="楷体" panose="02010609060101010101" charset="-122"/>
              <a:ea typeface="楷体" panose="02010609060101010101" charset="-122"/>
            </a:endParaRPr>
          </a:p>
        </p:txBody>
      </p:sp>
      <p:sp>
        <p:nvSpPr>
          <p:cNvPr id="6" name="文本框 5"/>
          <p:cNvSpPr txBox="1"/>
          <p:nvPr/>
        </p:nvSpPr>
        <p:spPr>
          <a:xfrm>
            <a:off x="776605" y="1323975"/>
            <a:ext cx="12289790" cy="116840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1</a:t>
            </a:r>
            <a:r>
              <a:rPr lang="zh-CN" altLang="en-US" sz="2800" b="1">
                <a:latin typeface="仿宋_GB2312" panose="02010609030101010101" charset="-122"/>
                <a:ea typeface="仿宋_GB2312" panose="02010609030101010101" charset="-122"/>
                <a:cs typeface="仿宋_GB2312" panose="02010609030101010101" charset="-122"/>
              </a:rPr>
              <a:t>.建立强制性安全生产国家标准统筹机制</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7" name="图示 6"/>
          <p:cNvGraphicFramePr/>
          <p:nvPr/>
        </p:nvGraphicFramePr>
        <p:xfrm>
          <a:off x="992505" y="2016760"/>
          <a:ext cx="12051030" cy="47224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（四）加强保障制度建设</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6" name="文本框 5"/>
          <p:cNvSpPr txBox="1"/>
          <p:nvPr/>
        </p:nvSpPr>
        <p:spPr>
          <a:xfrm>
            <a:off x="704215" y="1296670"/>
            <a:ext cx="12289790" cy="1168400"/>
          </a:xfrm>
          <a:prstGeom prst="rect">
            <a:avLst/>
          </a:prstGeom>
          <a:noFill/>
        </p:spPr>
        <p:txBody>
          <a:bodyPr wrap="square" rtlCol="0">
            <a:spAutoFit/>
          </a:bodyPr>
          <a:p>
            <a:pPr algn="just" fontAlgn="auto">
              <a:lnSpc>
                <a:spcPts val="3600"/>
              </a:lnSpc>
            </a:pPr>
            <a:r>
              <a:rPr lang="en-US" altLang="zh-CN"/>
              <a:t>         </a:t>
            </a:r>
            <a:r>
              <a:rPr lang="en-US" altLang="zh-CN" b="1">
                <a:latin typeface="仿宋_GB2312" panose="02010609030101010101" charset="-122"/>
                <a:ea typeface="仿宋_GB2312" panose="02010609030101010101" charset="-122"/>
                <a:cs typeface="仿宋_GB2312" panose="02010609030101010101" charset="-122"/>
                <a:sym typeface="+mn-ea"/>
              </a:rPr>
              <a:t>2</a:t>
            </a:r>
            <a:r>
              <a:rPr lang="zh-CN" altLang="en-US" b="1">
                <a:latin typeface="仿宋_GB2312" panose="02010609030101010101" charset="-122"/>
                <a:ea typeface="仿宋_GB2312" panose="02010609030101010101" charset="-122"/>
                <a:cs typeface="仿宋_GB2312" panose="02010609030101010101" charset="-122"/>
                <a:sym typeface="+mn-ea"/>
              </a:rPr>
              <a:t>.</a:t>
            </a:r>
            <a:r>
              <a:rPr lang="zh-CN" altLang="en-US" sz="2800" b="1">
                <a:latin typeface="仿宋_GB2312" panose="02010609030101010101" charset="-122"/>
                <a:ea typeface="仿宋_GB2312" panose="02010609030101010101" charset="-122"/>
                <a:cs typeface="仿宋_GB2312" panose="02010609030101010101" charset="-122"/>
              </a:rPr>
              <a:t>增加事故整改评估制度</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4" name="图示 3"/>
          <p:cNvGraphicFramePr/>
          <p:nvPr/>
        </p:nvGraphicFramePr>
        <p:xfrm>
          <a:off x="1268095" y="2098040"/>
          <a:ext cx="11525250" cy="46520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文本框 7"/>
          <p:cNvSpPr txBox="1"/>
          <p:nvPr/>
        </p:nvSpPr>
        <p:spPr>
          <a:xfrm>
            <a:off x="6766560" y="6900545"/>
            <a:ext cx="6026785" cy="398780"/>
          </a:xfrm>
          <a:prstGeom prst="rect">
            <a:avLst/>
          </a:prstGeom>
          <a:noFill/>
        </p:spPr>
        <p:txBody>
          <a:bodyPr wrap="square" rtlCol="0" anchor="t">
            <a:spAutoFit/>
          </a:bodyPr>
          <a:p>
            <a:pPr lvl="0" algn="just">
              <a:lnSpc>
                <a:spcPct val="100000"/>
              </a:lnSpc>
              <a:spcBef>
                <a:spcPct val="0"/>
              </a:spcBef>
              <a:spcAft>
                <a:spcPct val="35000"/>
              </a:spcAft>
            </a:pPr>
            <a:r>
              <a:rPr lang="en-US" altLang="zh-CN" sz="2000">
                <a:latin typeface="楷体" panose="02010609060101010101" charset="-122"/>
                <a:ea typeface="楷体" panose="02010609060101010101" charset="-122"/>
                <a:cs typeface="楷体" panose="02010609060101010101" charset="-122"/>
                <a:sym typeface="+mn-ea"/>
              </a:rPr>
              <a:t>——</a:t>
            </a:r>
            <a:r>
              <a:rPr lang="zh-CN" altLang="en-US" sz="2000">
                <a:latin typeface="楷体" panose="02010609060101010101" charset="-122"/>
                <a:ea typeface="楷体" panose="02010609060101010101" charset="-122"/>
                <a:cs typeface="楷体" panose="02010609060101010101" charset="-122"/>
                <a:sym typeface="+mn-ea"/>
              </a:rPr>
              <a:t>《中华人民共和国安全生产法》第八十六条</a:t>
            </a:r>
            <a:endParaRPr lang="zh-CN" altLang="en-US" sz="2000">
              <a:latin typeface="楷体" panose="02010609060101010101" charset="-122"/>
              <a:ea typeface="楷体" panose="02010609060101010101" charset="-122"/>
              <a:cs typeface="楷体" panose="02010609060101010101" charset="-122"/>
              <a:sym typeface="+mn-ea"/>
            </a:endParaRPr>
          </a:p>
        </p:txBody>
      </p:sp>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（四）加强保障制度建设</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1280795" y="4752975"/>
            <a:ext cx="12936855" cy="1938020"/>
          </a:xfrm>
          <a:prstGeom prst="rect">
            <a:avLst/>
          </a:prstGeom>
          <a:noFill/>
        </p:spPr>
        <p:txBody>
          <a:bodyPr wrap="square" rtlCol="0">
            <a:spAutoFit/>
          </a:bodyPr>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重大事故隐患</a:t>
            </a:r>
            <a:r>
              <a:rPr lang="en-US" altLang="zh-CN" sz="2800" dirty="0">
                <a:uFillTx/>
                <a:latin typeface="Arial" panose="020B0604020202020204" pitchFamily="34" charset="0"/>
                <a:ea typeface="仿宋" panose="02010609060101010101" charset="-122"/>
                <a:cs typeface="Arial" panose="020B0604020202020204" pitchFamily="34" charset="0"/>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事前预防</a:t>
            </a:r>
            <a:r>
              <a:rPr lang="en-US" altLang="zh-CN" sz="2800" dirty="0">
                <a:uFillTx/>
                <a:latin typeface="Arial" panose="020B0604020202020204" pitchFamily="34" charset="0"/>
                <a:ea typeface="仿宋" panose="02010609060101010101" charset="-122"/>
                <a:cs typeface="Arial" panose="020B0604020202020204" pitchFamily="34" charset="0"/>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督促消除事故隐患，或履行法定职责</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重大事故</a:t>
            </a:r>
            <a:r>
              <a:rPr lang="en-US" altLang="zh-CN" sz="2800" dirty="0">
                <a:uFillTx/>
                <a:latin typeface="仿宋" panose="02010609060101010101" charset="-122"/>
                <a:ea typeface="仿宋" panose="02010609060101010101" charset="-122"/>
                <a:cs typeface="宋体" panose="02010600030101010101" pitchFamily="2" charset="-122"/>
                <a:sym typeface="+mn-ea"/>
              </a:rPr>
              <a:t>   </a:t>
            </a:r>
            <a:r>
              <a:rPr lang="en-US" altLang="zh-CN" sz="2800" dirty="0">
                <a:uFillTx/>
                <a:latin typeface="Arial" panose="020B0604020202020204" pitchFamily="34" charset="0"/>
                <a:ea typeface="仿宋" panose="02010609060101010101" charset="-122"/>
                <a:cs typeface="Arial" panose="020B0604020202020204" pitchFamily="34" charset="0"/>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事后救济</a:t>
            </a:r>
            <a:r>
              <a:rPr lang="en-US" altLang="zh-CN" sz="2800" dirty="0">
                <a:uFillTx/>
                <a:latin typeface="Arial" panose="020B0604020202020204" pitchFamily="34" charset="0"/>
                <a:ea typeface="仿宋" panose="02010609060101010101" charset="-122"/>
                <a:cs typeface="Arial" panose="020B0604020202020204" pitchFamily="34" charset="0"/>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消除事故影响、赔偿损失等</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p:txBody>
      </p:sp>
      <p:sp>
        <p:nvSpPr>
          <p:cNvPr id="6" name="文本框 5"/>
          <p:cNvSpPr txBox="1"/>
          <p:nvPr/>
        </p:nvSpPr>
        <p:spPr>
          <a:xfrm>
            <a:off x="776605" y="1368425"/>
            <a:ext cx="6551930" cy="1168400"/>
          </a:xfrm>
          <a:prstGeom prst="rect">
            <a:avLst/>
          </a:prstGeom>
          <a:noFill/>
        </p:spPr>
        <p:txBody>
          <a:bodyPr wrap="square" rtlCol="0">
            <a:spAutoFit/>
          </a:bodyPr>
          <a:p>
            <a:pPr algn="just" fontAlgn="auto">
              <a:lnSpc>
                <a:spcPts val="3600"/>
              </a:lnSpc>
            </a:pPr>
            <a:r>
              <a:rPr lang="en-US" altLang="zh-CN"/>
              <a:t>       </a:t>
            </a:r>
            <a:r>
              <a:rPr lang="en-US" altLang="zh-CN" b="1">
                <a:latin typeface="仿宋_GB2312" panose="02010609030101010101" charset="-122"/>
                <a:ea typeface="仿宋_GB2312" panose="02010609030101010101" charset="-122"/>
                <a:cs typeface="仿宋_GB2312" panose="02010609030101010101" charset="-122"/>
                <a:sym typeface="+mn-ea"/>
              </a:rPr>
              <a:t>3</a:t>
            </a:r>
            <a:r>
              <a:rPr lang="zh-CN" altLang="en-US" b="1">
                <a:latin typeface="仿宋_GB2312" panose="02010609030101010101" charset="-122"/>
                <a:ea typeface="仿宋_GB2312" panose="02010609030101010101" charset="-122"/>
                <a:cs typeface="仿宋_GB2312" panose="02010609030101010101" charset="-122"/>
                <a:sym typeface="+mn-ea"/>
              </a:rPr>
              <a:t>.</a:t>
            </a:r>
            <a:r>
              <a:rPr lang="zh-CN" altLang="en-US" sz="2800" b="1">
                <a:latin typeface="仿宋_GB2312" panose="02010609030101010101" charset="-122"/>
                <a:ea typeface="仿宋_GB2312" panose="02010609030101010101" charset="-122"/>
                <a:cs typeface="仿宋_GB2312" panose="02010609030101010101" charset="-122"/>
              </a:rPr>
              <a:t>建立安全生产的公益诉讼制度</a:t>
            </a:r>
            <a:endParaRPr lang="zh-CN" altLang="en-US" sz="2800" b="1">
              <a:latin typeface="仿宋_GB2312" panose="02010609030101010101" charset="-122"/>
              <a:ea typeface="仿宋_GB2312" panose="02010609030101010101" charset="-122"/>
              <a:cs typeface="仿宋_GB2312" panose="02010609030101010101" charset="-122"/>
            </a:endParaRPr>
          </a:p>
          <a:p>
            <a:pPr algn="just" fontAlgn="auto">
              <a:lnSpc>
                <a:spcPts val="12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2" name="图示 1"/>
          <p:cNvGraphicFramePr/>
          <p:nvPr/>
        </p:nvGraphicFramePr>
        <p:xfrm>
          <a:off x="848360" y="2232660"/>
          <a:ext cx="12234545" cy="2225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左大括号 6"/>
          <p:cNvSpPr/>
          <p:nvPr/>
        </p:nvSpPr>
        <p:spPr>
          <a:xfrm>
            <a:off x="776605" y="4947285"/>
            <a:ext cx="504190" cy="1626235"/>
          </a:xfrm>
          <a:prstGeom prst="leftBrace">
            <a:avLst/>
          </a:prstGeom>
          <a:extLst>
            <a:ext uri="{909E8E84-426E-40DD-AFC4-6F175D3DCCD1}">
              <a14:hiddenFill xmlns:a14="http://schemas.microsoft.com/office/drawing/2010/main">
                <a:solidFill>
                  <a:schemeClr val="bg1"/>
                </a:solidFill>
              </a14:hiddenFill>
            </a:ext>
          </a:extLst>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（四）加强保障制度建设</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819390" y="3086100"/>
            <a:ext cx="5525770" cy="3322955"/>
          </a:xfrm>
          <a:prstGeom prst="rect">
            <a:avLst/>
          </a:prstGeom>
          <a:noFill/>
        </p:spPr>
        <p:txBody>
          <a:bodyPr wrap="square" rtlCol="0">
            <a:spAutoFit/>
          </a:bodyPr>
          <a:p>
            <a:pPr marL="457200" indent="-457200" algn="just" fontAlgn="auto">
              <a:lnSpc>
                <a:spcPts val="3600"/>
              </a:lnSpc>
              <a:buFont typeface="Wingdings" panose="05000000000000000000" charset="0"/>
              <a:buChar char="l"/>
            </a:pPr>
            <a:r>
              <a:rPr lang="zh-CN" altLang="en-US" sz="2800" dirty="0">
                <a:uFillTx/>
                <a:latin typeface="仿宋" panose="02010609060101010101" charset="-122"/>
                <a:ea typeface="仿宋" panose="02010609060101010101" charset="-122"/>
                <a:cs typeface="宋体" panose="02010600030101010101" pitchFamily="2" charset="-122"/>
                <a:sym typeface="+mn-ea"/>
              </a:rPr>
              <a:t>通过推行网上安全、信息采集、安全监管和监测预警，提升监管的精准化、智能化水平。</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marL="457200" indent="-457200" algn="just" fontAlgn="auto">
              <a:lnSpc>
                <a:spcPts val="3600"/>
              </a:lnSpc>
              <a:buFont typeface="Wingdings" panose="05000000000000000000" charset="0"/>
              <a:buChar char="l"/>
            </a:pPr>
            <a:r>
              <a:rPr lang="zh-CN" altLang="en-US" sz="2800" dirty="0">
                <a:uFillTx/>
                <a:latin typeface="仿宋" panose="02010609060101010101" charset="-122"/>
                <a:ea typeface="仿宋" panose="02010609060101010101" charset="-122"/>
                <a:cs typeface="宋体" panose="02010600030101010101" pitchFamily="2" charset="-122"/>
                <a:sym typeface="+mn-ea"/>
              </a:rPr>
              <a:t>有关地方人民政府应急管理部门和有关部门应当通过相关信息系统实现信息共享。</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indent="0" algn="just" fontAlgn="auto">
              <a:lnSpc>
                <a:spcPts val="3600"/>
              </a:lnSpc>
              <a:buFont typeface="Wingdings" panose="05000000000000000000" charset="0"/>
              <a:buNone/>
            </a:pPr>
            <a:r>
              <a:rPr lang="en-US" altLang="zh-CN" sz="2000">
                <a:latin typeface="楷体" panose="02010609060101010101" charset="-122"/>
                <a:ea typeface="楷体" panose="02010609060101010101" charset="-122"/>
                <a:cs typeface="楷体" panose="02010609060101010101" charset="-122"/>
                <a:sym typeface="+mn-ea"/>
              </a:rPr>
              <a:t>——</a:t>
            </a:r>
            <a:r>
              <a:rPr lang="zh-CN" altLang="en-US" sz="2000">
                <a:latin typeface="楷体" panose="02010609060101010101" charset="-122"/>
                <a:ea typeface="楷体" panose="02010609060101010101" charset="-122"/>
                <a:cs typeface="楷体" panose="02010609060101010101" charset="-122"/>
                <a:sym typeface="+mn-ea"/>
              </a:rPr>
              <a:t>《中华人民共和国安全生产法》第七十九条</a:t>
            </a:r>
            <a:endParaRPr lang="zh-CN" altLang="en-US" sz="2000" dirty="0">
              <a:uFillTx/>
              <a:latin typeface="仿宋" panose="02010609060101010101" charset="-122"/>
              <a:ea typeface="仿宋" panose="02010609060101010101" charset="-122"/>
              <a:cs typeface="宋体" panose="02010600030101010101" pitchFamily="2" charset="-122"/>
              <a:sym typeface="+mn-ea"/>
            </a:endParaRPr>
          </a:p>
        </p:txBody>
      </p:sp>
      <p:sp>
        <p:nvSpPr>
          <p:cNvPr id="6" name="文本框 5"/>
          <p:cNvSpPr txBox="1"/>
          <p:nvPr/>
        </p:nvSpPr>
        <p:spPr>
          <a:xfrm>
            <a:off x="788035" y="1564640"/>
            <a:ext cx="12289790" cy="1014730"/>
          </a:xfrm>
          <a:prstGeom prst="rect">
            <a:avLst/>
          </a:prstGeom>
          <a:noFill/>
        </p:spPr>
        <p:txBody>
          <a:bodyPr wrap="square" rtlCol="0">
            <a:spAutoFit/>
          </a:bodyPr>
          <a:p>
            <a:pPr algn="just" fontAlgn="auto">
              <a:lnSpc>
                <a:spcPts val="3600"/>
              </a:lnSpc>
            </a:pPr>
            <a:r>
              <a:rPr lang="en-US" altLang="zh-CN"/>
              <a:t>         </a:t>
            </a:r>
            <a:r>
              <a:rPr lang="en-US" altLang="zh-CN" b="1">
                <a:latin typeface="仿宋_GB2312" panose="02010609030101010101" charset="-122"/>
                <a:ea typeface="仿宋_GB2312" panose="02010609030101010101" charset="-122"/>
                <a:cs typeface="仿宋_GB2312" panose="02010609030101010101" charset="-122"/>
                <a:sym typeface="+mn-ea"/>
              </a:rPr>
              <a:t>4</a:t>
            </a:r>
            <a:r>
              <a:rPr lang="zh-CN" altLang="en-US" b="1">
                <a:latin typeface="仿宋_GB2312" panose="02010609030101010101" charset="-122"/>
                <a:ea typeface="仿宋_GB2312" panose="02010609030101010101" charset="-122"/>
                <a:cs typeface="仿宋_GB2312" panose="02010609030101010101" charset="-122"/>
                <a:sym typeface="+mn-ea"/>
              </a:rPr>
              <a:t>.</a:t>
            </a:r>
            <a:r>
              <a:rPr lang="en-US" altLang="zh-CN" sz="2800" b="1">
                <a:latin typeface="仿宋_GB2312" panose="02010609030101010101" charset="-122"/>
                <a:ea typeface="仿宋_GB2312" panose="02010609030101010101" charset="-122"/>
                <a:cs typeface="仿宋_GB2312" panose="02010609030101010101" charset="-122"/>
              </a:rPr>
              <a:t>加强安全生产监管信息化建设</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graphicFrame>
        <p:nvGraphicFramePr>
          <p:cNvPr id="2" name="图示 1"/>
          <p:cNvGraphicFramePr/>
          <p:nvPr/>
        </p:nvGraphicFramePr>
        <p:xfrm>
          <a:off x="381000" y="2200910"/>
          <a:ext cx="8296275" cy="5381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（四）加强保障制度建设</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920750" y="2364740"/>
            <a:ext cx="12202795" cy="4246245"/>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仿宋" panose="02010609060101010101" charset="-122"/>
                <a:ea typeface="仿宋" panose="02010609060101010101" charset="-122"/>
                <a:cs typeface="宋体" panose="02010600030101010101" pitchFamily="2" charset="-122"/>
                <a:sym typeface="+mn-ea"/>
              </a:rPr>
              <a:t>为便于整合优化应急力量和资源，提高事故救援能力，推动形成统一指挥应急管理体制，规定国家加强生产安全事故应急能力建设，在重点行业、领域建立应急救援基地和应急救援队伍，由国家安全生产应急救援机构统一协调指挥。</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800" dirty="0">
                <a:uFillTx/>
                <a:latin typeface="仿宋" panose="02010609060101010101" charset="-122"/>
                <a:ea typeface="仿宋" panose="02010609060101010101" charset="-122"/>
                <a:cs typeface="宋体" panose="02010600030101010101" pitchFamily="2" charset="-122"/>
                <a:sym typeface="+mn-ea"/>
              </a:rPr>
              <a:t>    </a:t>
            </a:r>
            <a:r>
              <a:rPr lang="zh-CN" altLang="en-US" dirty="0">
                <a:uFillTx/>
                <a:latin typeface="楷体" panose="02010609060101010101" charset="-122"/>
                <a:ea typeface="楷体" panose="02010609060101010101" charset="-122"/>
                <a:cs typeface="宋体" panose="02010600030101010101" pitchFamily="2" charset="-122"/>
                <a:sym typeface="+mn-ea"/>
              </a:rPr>
              <a:t>国家加强生产安全事故应急能力建设，在重点行业、领域建立应急救援基地和应急救援队伍，并由</a:t>
            </a:r>
            <a:r>
              <a:rPr lang="zh-CN" altLang="en-US" dirty="0">
                <a:solidFill>
                  <a:srgbClr val="FF0000"/>
                </a:solidFill>
                <a:uFillTx/>
                <a:latin typeface="楷体" panose="02010609060101010101" charset="-122"/>
                <a:ea typeface="楷体" panose="02010609060101010101" charset="-122"/>
                <a:cs typeface="宋体" panose="02010600030101010101" pitchFamily="2" charset="-122"/>
                <a:sym typeface="+mn-ea"/>
              </a:rPr>
              <a:t>国家安全生产应急救援机构统一协调指挥</a:t>
            </a:r>
            <a:r>
              <a:rPr lang="zh-CN" altLang="en-US" dirty="0">
                <a:uFillTx/>
                <a:latin typeface="楷体" panose="02010609060101010101" charset="-122"/>
                <a:ea typeface="楷体" panose="02010609060101010101" charset="-122"/>
                <a:cs typeface="宋体" panose="02010600030101010101" pitchFamily="2" charset="-122"/>
                <a:sym typeface="+mn-ea"/>
              </a:rPr>
              <a:t>；鼓励生产经营单位和其他社会力量建立应急救援队伍，配备相应的应急救援装备和物资，提高应急救援的专业化水平。</a:t>
            </a:r>
            <a:endParaRPr lang="zh-CN" altLang="en-US" dirty="0">
              <a:uFillTx/>
              <a:latin typeface="楷体" panose="02010609060101010101" charset="-122"/>
              <a:ea typeface="楷体" panose="02010609060101010101" charset="-122"/>
              <a:cs typeface="宋体" panose="02010600030101010101" pitchFamily="2" charset="-122"/>
              <a:sym typeface="+mn-ea"/>
            </a:endParaRPr>
          </a:p>
          <a:p>
            <a:pPr algn="r" fontAlgn="auto">
              <a:lnSpc>
                <a:spcPts val="3600"/>
              </a:lnSpc>
            </a:pPr>
            <a:r>
              <a:rPr lang="en-US" altLang="zh-CN" sz="2000" dirty="0">
                <a:uFillTx/>
                <a:latin typeface="楷体" panose="02010609060101010101" charset="-122"/>
                <a:ea typeface="楷体" panose="02010609060101010101" charset="-122"/>
                <a:cs typeface="宋体" panose="02010600030101010101" pitchFamily="2" charset="-122"/>
                <a:sym typeface="+mn-ea"/>
              </a:rPr>
              <a:t>——</a:t>
            </a:r>
            <a:r>
              <a:rPr lang="zh-CN" altLang="en-US" sz="2000" dirty="0">
                <a:uFillTx/>
                <a:latin typeface="楷体" panose="02010609060101010101" charset="-122"/>
                <a:ea typeface="楷体" panose="02010609060101010101" charset="-122"/>
                <a:cs typeface="宋体" panose="02010600030101010101" pitchFamily="2" charset="-122"/>
                <a:sym typeface="+mn-ea"/>
              </a:rPr>
              <a:t>《中华人民共和国安全生产法》第七十九条第一款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p:txBody>
      </p:sp>
      <p:sp>
        <p:nvSpPr>
          <p:cNvPr id="6" name="文本框 5"/>
          <p:cNvSpPr txBox="1"/>
          <p:nvPr/>
        </p:nvSpPr>
        <p:spPr>
          <a:xfrm>
            <a:off x="788035" y="1564640"/>
            <a:ext cx="12289790" cy="1014730"/>
          </a:xfrm>
          <a:prstGeom prst="rect">
            <a:avLst/>
          </a:prstGeom>
          <a:noFill/>
        </p:spPr>
        <p:txBody>
          <a:bodyPr wrap="square" rtlCol="0">
            <a:spAutoFit/>
          </a:bodyPr>
          <a:p>
            <a:pPr algn="just" fontAlgn="auto">
              <a:lnSpc>
                <a:spcPts val="3600"/>
              </a:lnSpc>
            </a:pPr>
            <a:r>
              <a:rPr lang="en-US" altLang="zh-CN"/>
              <a:t>         </a:t>
            </a:r>
            <a:r>
              <a:rPr lang="en-US" altLang="zh-CN" b="1">
                <a:latin typeface="仿宋_GB2312" panose="02010609030101010101" charset="-122"/>
                <a:ea typeface="仿宋_GB2312" panose="02010609030101010101" charset="-122"/>
                <a:cs typeface="仿宋_GB2312" panose="02010609030101010101" charset="-122"/>
                <a:sym typeface="+mn-ea"/>
              </a:rPr>
              <a:t>5</a:t>
            </a:r>
            <a:r>
              <a:rPr lang="zh-CN" altLang="en-US" b="1">
                <a:latin typeface="仿宋_GB2312" panose="02010609030101010101" charset="-122"/>
                <a:ea typeface="仿宋_GB2312" panose="02010609030101010101" charset="-122"/>
                <a:cs typeface="仿宋_GB2312" panose="02010609030101010101" charset="-122"/>
                <a:sym typeface="+mn-ea"/>
              </a:rPr>
              <a:t>.</a:t>
            </a:r>
            <a:r>
              <a:rPr lang="en-US" altLang="zh-CN" sz="2800" b="1">
                <a:latin typeface="仿宋_GB2312" panose="02010609030101010101" charset="-122"/>
                <a:ea typeface="仿宋_GB2312" panose="02010609030101010101" charset="-122"/>
                <a:cs typeface="仿宋_GB2312" panose="02010609030101010101" charset="-122"/>
              </a:rPr>
              <a:t>明确国家安全生产应急救援机构统一协调指挥职能</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（五）加大违法处罚力度</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899795" y="2021205"/>
            <a:ext cx="12616180" cy="5798185"/>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Times New Roman" panose="02020603050405020304" charset="0"/>
                <a:ea typeface="仿宋" panose="02010609060101010101" charset="-122"/>
                <a:cs typeface="宋体" panose="02010600030101010101" pitchFamily="2" charset="-122"/>
                <a:sym typeface="+mn-ea"/>
              </a:rPr>
              <a:t>在现行安全生产法规定的基础上，对涉及罚款的违法行为，普遍提高了罚款数额，加大惩戒力度。就事故罚款方面，由现行法规定的20万元至2000万元，提高至30万元至1亿元；对单位主要负责人的事故罚款数额由年收入的30%至80%，提高至40%至100%。</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25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a:t>
            </a:r>
            <a:r>
              <a:rPr lang="en-US" altLang="zh-CN" sz="2400" dirty="0">
                <a:uFillTx/>
                <a:latin typeface="楷体" panose="02010609060101010101" charset="-122"/>
                <a:ea typeface="楷体" panose="02010609060101010101" charset="-122"/>
                <a:cs typeface="宋体" panose="02010600030101010101" pitchFamily="2" charset="-122"/>
                <a:sym typeface="+mn-ea"/>
              </a:rPr>
              <a:t>   </a:t>
            </a:r>
            <a:endParaRPr lang="en-US" altLang="zh-CN" sz="24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pPr>
            <a:r>
              <a:rPr lang="zh-CN" altLang="en-US" sz="2000" dirty="0">
                <a:uFillTx/>
                <a:latin typeface="楷体" panose="02010609060101010101" charset="-122"/>
                <a:ea typeface="楷体" panose="02010609060101010101" charset="-122"/>
                <a:cs typeface="宋体" panose="02010600030101010101" pitchFamily="2" charset="-122"/>
                <a:sym typeface="+mn-ea"/>
              </a:rPr>
              <a:t>发生生产安全事故，对负有责任的生产经营单位除要求其依法承担相应的赔偿等责任外，由应急管理部门依照下列规定处以罚款：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buClrTx/>
              <a:buSzTx/>
              <a:buFontTx/>
            </a:pPr>
            <a:r>
              <a:rPr lang="zh-CN" altLang="en-US" sz="2000" dirty="0">
                <a:uFillTx/>
                <a:latin typeface="楷体" panose="02010609060101010101" charset="-122"/>
                <a:ea typeface="楷体" panose="02010609060101010101" charset="-122"/>
                <a:cs typeface="宋体" panose="02010600030101010101" pitchFamily="2" charset="-122"/>
                <a:sym typeface="+mn-ea"/>
              </a:rPr>
              <a:t>　　（一）发生一般事故的，处三十万元以上一百万元以下的罚款；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buClrTx/>
              <a:buSzTx/>
              <a:buFontTx/>
            </a:pPr>
            <a:r>
              <a:rPr lang="zh-CN" altLang="en-US" sz="2000" dirty="0">
                <a:uFillTx/>
                <a:latin typeface="楷体" panose="02010609060101010101" charset="-122"/>
                <a:ea typeface="楷体" panose="02010609060101010101" charset="-122"/>
                <a:cs typeface="宋体" panose="02010600030101010101" pitchFamily="2" charset="-122"/>
                <a:sym typeface="+mn-ea"/>
              </a:rPr>
              <a:t>　　（二）发生较大事故的，处一百万元以上二百万元以下的罚款；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buClrTx/>
              <a:buSzTx/>
              <a:buFontTx/>
            </a:pPr>
            <a:r>
              <a:rPr lang="zh-CN" altLang="en-US" sz="2000" dirty="0">
                <a:uFillTx/>
                <a:latin typeface="楷体" panose="02010609060101010101" charset="-122"/>
                <a:ea typeface="楷体" panose="02010609060101010101" charset="-122"/>
                <a:cs typeface="宋体" panose="02010600030101010101" pitchFamily="2" charset="-122"/>
                <a:sym typeface="+mn-ea"/>
              </a:rPr>
              <a:t>　　（三）发生重大事故的，处二百万元以上一千万元以下的罚款；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buClrTx/>
              <a:buSzTx/>
              <a:buFontTx/>
            </a:pPr>
            <a:r>
              <a:rPr lang="zh-CN" altLang="en-US" sz="2000" dirty="0">
                <a:uFillTx/>
                <a:latin typeface="楷体" panose="02010609060101010101" charset="-122"/>
                <a:ea typeface="楷体" panose="02010609060101010101" charset="-122"/>
                <a:cs typeface="宋体" panose="02010600030101010101" pitchFamily="2" charset="-122"/>
                <a:sym typeface="+mn-ea"/>
              </a:rPr>
              <a:t>　　（四）发生特别重大事故的，处一千万元以上二千万元以下的罚款。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3000"/>
              </a:lnSpc>
              <a:buClrTx/>
              <a:buSzTx/>
              <a:buFontTx/>
            </a:pPr>
            <a:r>
              <a:rPr lang="zh-CN" altLang="en-US" sz="2000" dirty="0">
                <a:uFillTx/>
                <a:latin typeface="楷体" panose="02010609060101010101" charset="-122"/>
                <a:ea typeface="楷体" panose="02010609060101010101" charset="-122"/>
                <a:cs typeface="宋体" panose="02010600030101010101" pitchFamily="2" charset="-122"/>
                <a:sym typeface="+mn-ea"/>
              </a:rPr>
              <a:t>　　</a:t>
            </a:r>
            <a:r>
              <a:rPr lang="zh-CN" altLang="en-US" sz="2000" dirty="0">
                <a:solidFill>
                  <a:srgbClr val="FF0000"/>
                </a:solidFill>
                <a:uFillTx/>
                <a:latin typeface="楷体" panose="02010609060101010101" charset="-122"/>
                <a:ea typeface="楷体" panose="02010609060101010101" charset="-122"/>
                <a:cs typeface="宋体" panose="02010600030101010101" pitchFamily="2" charset="-122"/>
                <a:sym typeface="+mn-ea"/>
              </a:rPr>
              <a:t>发生生产安全事故，情节特别严重、影响特别恶劣的，应急管理部门可以按照前款罚款数额的二倍以上五倍以下对负有责任的生产经营单位处以罚款。</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a:p>
            <a:pPr algn="r" fontAlgn="auto">
              <a:lnSpc>
                <a:spcPts val="3600"/>
              </a:lnSpc>
              <a:buClrTx/>
              <a:buSzTx/>
              <a:buFontTx/>
            </a:pPr>
            <a:r>
              <a:rPr lang="en-US" altLang="zh-CN" sz="2000" dirty="0">
                <a:uFillTx/>
                <a:latin typeface="楷体" panose="02010609060101010101" charset="-122"/>
                <a:ea typeface="楷体" panose="02010609060101010101" charset="-122"/>
                <a:cs typeface="宋体" panose="02010600030101010101" pitchFamily="2" charset="-122"/>
                <a:sym typeface="+mn-ea"/>
              </a:rPr>
              <a:t>——</a:t>
            </a:r>
            <a:r>
              <a:rPr lang="zh-CN" altLang="en-US" sz="2000" dirty="0">
                <a:uFillTx/>
                <a:latin typeface="楷体" panose="02010609060101010101" charset="-122"/>
                <a:ea typeface="楷体" panose="02010609060101010101" charset="-122"/>
                <a:cs typeface="宋体" panose="02010600030101010101" pitchFamily="2" charset="-122"/>
                <a:sym typeface="+mn-ea"/>
              </a:rPr>
              <a:t>《中华人民共和国安全生产法》第一百一十四条</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p:txBody>
      </p:sp>
      <p:sp>
        <p:nvSpPr>
          <p:cNvPr id="6" name="文本框 5"/>
          <p:cNvSpPr txBox="1"/>
          <p:nvPr/>
        </p:nvSpPr>
        <p:spPr>
          <a:xfrm>
            <a:off x="809625" y="1501140"/>
            <a:ext cx="12289790" cy="101473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1.普遍提高罚款额度</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H_Number_1"/>
          <p:cNvSpPr/>
          <p:nvPr>
            <p:custDataLst>
              <p:tags r:id="rId1"/>
            </p:custDataLst>
          </p:nvPr>
        </p:nvSpPr>
        <p:spPr bwMode="auto">
          <a:xfrm>
            <a:off x="3349419" y="2427126"/>
            <a:ext cx="1043857" cy="905732"/>
          </a:xfrm>
          <a:custGeom>
            <a:avLst/>
            <a:gdLst>
              <a:gd name="T0" fmla="*/ 230479 w 373220"/>
              <a:gd name="T1" fmla="*/ 0 h 323217"/>
              <a:gd name="T2" fmla="*/ 691435 w 373220"/>
              <a:gd name="T3" fmla="*/ 0 h 323217"/>
              <a:gd name="T4" fmla="*/ 921914 w 373220"/>
              <a:gd name="T5" fmla="*/ 399213 h 323217"/>
              <a:gd name="T6" fmla="*/ 691435 w 373220"/>
              <a:gd name="T7" fmla="*/ 798423 h 323217"/>
              <a:gd name="T8" fmla="*/ 230480 w 373220"/>
              <a:gd name="T9" fmla="*/ 798420 h 323217"/>
              <a:gd name="T10" fmla="*/ 0 w 373220"/>
              <a:gd name="T11" fmla="*/ 399210 h 323217"/>
              <a:gd name="T12" fmla="*/ 230479 w 373220"/>
              <a:gd name="T13" fmla="*/ 0 h 323217"/>
              <a:gd name="T14" fmla="*/ 0 60000 65536"/>
              <a:gd name="T15" fmla="*/ 0 60000 65536"/>
              <a:gd name="T16" fmla="*/ 0 60000 65536"/>
              <a:gd name="T17" fmla="*/ 0 60000 65536"/>
              <a:gd name="T18" fmla="*/ 0 60000 65536"/>
              <a:gd name="T19" fmla="*/ 0 60000 65536"/>
              <a:gd name="T20" fmla="*/ 0 60000 65536"/>
              <a:gd name="T21" fmla="*/ 0 w 373220"/>
              <a:gd name="T22" fmla="*/ 0 h 323217"/>
              <a:gd name="T23" fmla="*/ 373220 w 373220"/>
              <a:gd name="T24" fmla="*/ 323217 h 3232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3220" h="323217">
                <a:moveTo>
                  <a:pt x="93305" y="0"/>
                </a:moveTo>
                <a:lnTo>
                  <a:pt x="279915" y="0"/>
                </a:lnTo>
                <a:lnTo>
                  <a:pt x="373220" y="161609"/>
                </a:lnTo>
                <a:lnTo>
                  <a:pt x="279915" y="323217"/>
                </a:lnTo>
                <a:lnTo>
                  <a:pt x="93306" y="323216"/>
                </a:lnTo>
                <a:lnTo>
                  <a:pt x="0" y="161608"/>
                </a:lnTo>
                <a:lnTo>
                  <a:pt x="93305" y="0"/>
                </a:lnTo>
                <a:close/>
              </a:path>
            </a:pathLst>
          </a:custGeom>
          <a:solidFill>
            <a:srgbClr val="0070C0"/>
          </a:solidFill>
          <a:ln w="34925" cmpd="sng">
            <a:solidFill>
              <a:srgbClr val="FFFFFF"/>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nchor="ctr">
            <a:normAutofit/>
          </a:bodyPr>
          <a:lstStyle>
            <a:lvl1pPr>
              <a:defRPr>
                <a:solidFill>
                  <a:schemeClr val="tx1"/>
                </a:solidFill>
                <a:latin typeface="Calibri" panose="020F0502020204030204" charset="0"/>
                <a:ea typeface="幼圆" panose="02010509060101010101" pitchFamily="49" charset="-122"/>
              </a:defRPr>
            </a:lvl1pPr>
            <a:lvl2pPr marL="742950" indent="-285750">
              <a:defRPr>
                <a:solidFill>
                  <a:schemeClr val="tx1"/>
                </a:solidFill>
                <a:latin typeface="Calibri" panose="020F0502020204030204" charset="0"/>
                <a:ea typeface="幼圆" panose="02010509060101010101" pitchFamily="49" charset="-122"/>
              </a:defRPr>
            </a:lvl2pPr>
            <a:lvl3pPr marL="1143000" indent="-228600">
              <a:defRPr>
                <a:solidFill>
                  <a:schemeClr val="tx1"/>
                </a:solidFill>
                <a:latin typeface="Calibri" panose="020F0502020204030204" charset="0"/>
                <a:ea typeface="幼圆" panose="02010509060101010101" pitchFamily="49" charset="-122"/>
              </a:defRPr>
            </a:lvl3pPr>
            <a:lvl4pPr marL="1600200" indent="-228600">
              <a:defRPr>
                <a:solidFill>
                  <a:schemeClr val="tx1"/>
                </a:solidFill>
                <a:latin typeface="Calibri" panose="020F0502020204030204" charset="0"/>
                <a:ea typeface="幼圆" panose="02010509060101010101" pitchFamily="49" charset="-122"/>
              </a:defRPr>
            </a:lvl4pPr>
            <a:lvl5pPr marL="2057400" indent="-228600">
              <a:defRPr>
                <a:solidFill>
                  <a:schemeClr val="tx1"/>
                </a:solidFill>
                <a:latin typeface="Calibri" panose="020F050202020403020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9pPr>
          </a:lstStyle>
          <a:p>
            <a:pPr algn="ctr"/>
            <a:r>
              <a:rPr lang="en-US" sz="2400">
                <a:solidFill>
                  <a:srgbClr val="FFFFFF"/>
                </a:solidFill>
                <a:latin typeface="仿宋" panose="02010609060101010101" charset="-122"/>
                <a:ea typeface="仿宋" panose="02010609060101010101" charset="-122"/>
              </a:rPr>
              <a:t>1</a:t>
            </a:r>
            <a:endParaRPr lang="en-US" altLang="en-US" sz="2400">
              <a:solidFill>
                <a:srgbClr val="FFFFFF"/>
              </a:solidFill>
              <a:latin typeface="仿宋" panose="02010609060101010101" charset="-122"/>
              <a:ea typeface="仿宋" panose="02010609060101010101" charset="-122"/>
            </a:endParaRPr>
          </a:p>
        </p:txBody>
      </p:sp>
      <p:sp>
        <p:nvSpPr>
          <p:cNvPr id="12" name="MH_Number_2"/>
          <p:cNvSpPr/>
          <p:nvPr>
            <p:custDataLst>
              <p:tags r:id="rId2"/>
            </p:custDataLst>
          </p:nvPr>
        </p:nvSpPr>
        <p:spPr bwMode="auto">
          <a:xfrm>
            <a:off x="3349411" y="3742225"/>
            <a:ext cx="1043857" cy="905732"/>
          </a:xfrm>
          <a:custGeom>
            <a:avLst/>
            <a:gdLst>
              <a:gd name="T0" fmla="*/ 229856 w 373220"/>
              <a:gd name="T1" fmla="*/ 0 h 323217"/>
              <a:gd name="T2" fmla="*/ 689566 w 373220"/>
              <a:gd name="T3" fmla="*/ 0 h 323217"/>
              <a:gd name="T4" fmla="*/ 919421 w 373220"/>
              <a:gd name="T5" fmla="*/ 399213 h 323217"/>
              <a:gd name="T6" fmla="*/ 689566 w 373220"/>
              <a:gd name="T7" fmla="*/ 798423 h 323217"/>
              <a:gd name="T8" fmla="*/ 229857 w 373220"/>
              <a:gd name="T9" fmla="*/ 798420 h 323217"/>
              <a:gd name="T10" fmla="*/ 0 w 373220"/>
              <a:gd name="T11" fmla="*/ 399210 h 323217"/>
              <a:gd name="T12" fmla="*/ 229856 w 373220"/>
              <a:gd name="T13" fmla="*/ 0 h 323217"/>
              <a:gd name="T14" fmla="*/ 0 60000 65536"/>
              <a:gd name="T15" fmla="*/ 0 60000 65536"/>
              <a:gd name="T16" fmla="*/ 0 60000 65536"/>
              <a:gd name="T17" fmla="*/ 0 60000 65536"/>
              <a:gd name="T18" fmla="*/ 0 60000 65536"/>
              <a:gd name="T19" fmla="*/ 0 60000 65536"/>
              <a:gd name="T20" fmla="*/ 0 60000 65536"/>
              <a:gd name="T21" fmla="*/ 0 w 373220"/>
              <a:gd name="T22" fmla="*/ 0 h 323217"/>
              <a:gd name="T23" fmla="*/ 373220 w 373220"/>
              <a:gd name="T24" fmla="*/ 323217 h 3232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3220" h="323217">
                <a:moveTo>
                  <a:pt x="93305" y="0"/>
                </a:moveTo>
                <a:lnTo>
                  <a:pt x="279915" y="0"/>
                </a:lnTo>
                <a:lnTo>
                  <a:pt x="373220" y="161609"/>
                </a:lnTo>
                <a:lnTo>
                  <a:pt x="279915" y="323217"/>
                </a:lnTo>
                <a:lnTo>
                  <a:pt x="93306" y="323216"/>
                </a:lnTo>
                <a:lnTo>
                  <a:pt x="0" y="161608"/>
                </a:lnTo>
                <a:lnTo>
                  <a:pt x="93305" y="0"/>
                </a:lnTo>
                <a:close/>
              </a:path>
            </a:pathLst>
          </a:custGeom>
          <a:solidFill>
            <a:srgbClr val="0070C0"/>
          </a:solidFill>
          <a:ln w="34925" cmpd="sng">
            <a:solidFill>
              <a:srgbClr val="FFFFFF"/>
            </a:solidFill>
            <a:miter lim="800000"/>
          </a:ln>
        </p:spPr>
        <p:txBody>
          <a:bodyPr wrap="square" lIns="0" tIns="0" rIns="0" bIns="0" anchor="ctr">
            <a:normAutofit/>
          </a:bodyPr>
          <a:lstStyle>
            <a:lvl1pPr algn="just">
              <a:lnSpc>
                <a:spcPct val="110000"/>
              </a:lnSpc>
              <a:spcBef>
                <a:spcPts val="1800"/>
              </a:spcBef>
              <a:buClr>
                <a:srgbClr val="7DA44B"/>
              </a:buClr>
              <a:buSzPct val="100000"/>
              <a:buFont typeface="Webdings" panose="05030102010509060703" pitchFamily="18" charset="2"/>
              <a:buChar char="Ë"/>
              <a:defRPr sz="2400">
                <a:solidFill>
                  <a:srgbClr val="227577"/>
                </a:solidFill>
                <a:latin typeface="Arial" panose="020B0604020202020204" pitchFamily="34" charset="0"/>
                <a:ea typeface="黑体" panose="02010600030101010101" charset="-122"/>
              </a:defRPr>
            </a:lvl1pPr>
            <a:lvl2pPr marL="742950" indent="-285750" algn="just">
              <a:lnSpc>
                <a:spcPct val="130000"/>
              </a:lnSpc>
              <a:spcAft>
                <a:spcPts val="600"/>
              </a:spcAft>
              <a:buClr>
                <a:srgbClr val="83BBDD"/>
              </a:buClr>
              <a:buFont typeface="幼圆" panose="02010509060101010101" pitchFamily="49" charset="-122"/>
              <a:buChar char=" "/>
              <a:defRPr sz="2000">
                <a:solidFill>
                  <a:srgbClr val="7D7D7D"/>
                </a:solidFill>
                <a:latin typeface="幼圆" panose="02010509060101010101" pitchFamily="49" charset="-122"/>
                <a:ea typeface="黑体" panose="02010600030101010101" charset="-122"/>
              </a:defRPr>
            </a:lvl2pPr>
            <a:lvl3pPr marL="1143000" indent="-228600">
              <a:lnSpc>
                <a:spcPct val="90000"/>
              </a:lnSpc>
              <a:spcBef>
                <a:spcPts val="500"/>
              </a:spcBef>
              <a:buChar char="•"/>
              <a:defRPr sz="2000">
                <a:solidFill>
                  <a:schemeClr val="tx1"/>
                </a:solidFill>
                <a:latin typeface="Calibri" panose="020F0502020204030204" charset="0"/>
                <a:ea typeface="幼圆" panose="02010509060101010101" pitchFamily="49" charset="-122"/>
              </a:defRPr>
            </a:lvl3pPr>
            <a:lvl4pPr marL="1600200" indent="-228600">
              <a:lnSpc>
                <a:spcPct val="90000"/>
              </a:lnSpc>
              <a:spcBef>
                <a:spcPts val="500"/>
              </a:spcBef>
              <a:buChar char="•"/>
              <a:defRPr>
                <a:solidFill>
                  <a:schemeClr val="tx1"/>
                </a:solidFill>
                <a:latin typeface="Calibri" panose="020F0502020204030204" charset="0"/>
                <a:ea typeface="幼圆" panose="02010509060101010101" pitchFamily="49" charset="-122"/>
              </a:defRPr>
            </a:lvl4pPr>
            <a:lvl5pPr marL="2057400" indent="-228600">
              <a:lnSpc>
                <a:spcPct val="90000"/>
              </a:lnSpc>
              <a:spcBef>
                <a:spcPts val="500"/>
              </a:spcBef>
              <a:buChar char="•"/>
              <a:defRPr>
                <a:solidFill>
                  <a:schemeClr val="tx1"/>
                </a:solidFill>
                <a:latin typeface="Calibri" panose="020F0502020204030204" charset="0"/>
                <a:ea typeface="幼圆" panose="02010509060101010101" pitchFamily="49" charset="-122"/>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幼圆" panose="02010509060101010101" pitchFamily="49" charset="-122"/>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幼圆" panose="02010509060101010101" pitchFamily="49" charset="-122"/>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幼圆" panose="02010509060101010101" pitchFamily="49" charset="-122"/>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ea typeface="幼圆" panose="02010509060101010101" pitchFamily="49" charset="-122"/>
              </a:defRPr>
            </a:lvl9pPr>
          </a:lstStyle>
          <a:p>
            <a:pPr algn="ctr" eaLnBrk="1" hangingPunct="1">
              <a:spcBef>
                <a:spcPct val="0"/>
              </a:spcBef>
              <a:buClrTx/>
              <a:buSzTx/>
              <a:buFont typeface="Webdings" panose="05030102010509060703" pitchFamily="18" charset="2"/>
              <a:buNone/>
            </a:pPr>
            <a:r>
              <a:rPr lang="en-US" sz="2400">
                <a:solidFill>
                  <a:srgbClr val="FFFFFF"/>
                </a:solidFill>
                <a:latin typeface="仿宋" panose="02010609060101010101" charset="-122"/>
                <a:ea typeface="仿宋" panose="02010609060101010101" charset="-122"/>
              </a:rPr>
              <a:t>2</a:t>
            </a:r>
            <a:endParaRPr lang="en-US" altLang="en-US" sz="2400">
              <a:solidFill>
                <a:srgbClr val="FFFFFF"/>
              </a:solidFill>
              <a:latin typeface="仿宋" panose="02010609060101010101" charset="-122"/>
              <a:ea typeface="仿宋" panose="02010609060101010101" charset="-122"/>
            </a:endParaRPr>
          </a:p>
        </p:txBody>
      </p:sp>
      <p:sp>
        <p:nvSpPr>
          <p:cNvPr id="24" name="MH_Number_3"/>
          <p:cNvSpPr/>
          <p:nvPr>
            <p:custDataLst>
              <p:tags r:id="rId3"/>
            </p:custDataLst>
          </p:nvPr>
        </p:nvSpPr>
        <p:spPr bwMode="auto">
          <a:xfrm>
            <a:off x="3349411" y="4985855"/>
            <a:ext cx="1043857" cy="905732"/>
          </a:xfrm>
          <a:custGeom>
            <a:avLst/>
            <a:gdLst>
              <a:gd name="T0" fmla="*/ 230479 w 373220"/>
              <a:gd name="T1" fmla="*/ 0 h 323217"/>
              <a:gd name="T2" fmla="*/ 691435 w 373220"/>
              <a:gd name="T3" fmla="*/ 0 h 323217"/>
              <a:gd name="T4" fmla="*/ 921914 w 373220"/>
              <a:gd name="T5" fmla="*/ 399213 h 323217"/>
              <a:gd name="T6" fmla="*/ 691435 w 373220"/>
              <a:gd name="T7" fmla="*/ 798423 h 323217"/>
              <a:gd name="T8" fmla="*/ 230480 w 373220"/>
              <a:gd name="T9" fmla="*/ 798420 h 323217"/>
              <a:gd name="T10" fmla="*/ 0 w 373220"/>
              <a:gd name="T11" fmla="*/ 399210 h 323217"/>
              <a:gd name="T12" fmla="*/ 230479 w 373220"/>
              <a:gd name="T13" fmla="*/ 0 h 323217"/>
              <a:gd name="T14" fmla="*/ 0 60000 65536"/>
              <a:gd name="T15" fmla="*/ 0 60000 65536"/>
              <a:gd name="T16" fmla="*/ 0 60000 65536"/>
              <a:gd name="T17" fmla="*/ 0 60000 65536"/>
              <a:gd name="T18" fmla="*/ 0 60000 65536"/>
              <a:gd name="T19" fmla="*/ 0 60000 65536"/>
              <a:gd name="T20" fmla="*/ 0 60000 65536"/>
              <a:gd name="T21" fmla="*/ 0 w 373220"/>
              <a:gd name="T22" fmla="*/ 0 h 323217"/>
              <a:gd name="T23" fmla="*/ 373220 w 373220"/>
              <a:gd name="T24" fmla="*/ 323217 h 32321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3220" h="323217">
                <a:moveTo>
                  <a:pt x="93305" y="0"/>
                </a:moveTo>
                <a:lnTo>
                  <a:pt x="279915" y="0"/>
                </a:lnTo>
                <a:lnTo>
                  <a:pt x="373220" y="161609"/>
                </a:lnTo>
                <a:lnTo>
                  <a:pt x="279915" y="323217"/>
                </a:lnTo>
                <a:lnTo>
                  <a:pt x="93306" y="323216"/>
                </a:lnTo>
                <a:lnTo>
                  <a:pt x="0" y="161608"/>
                </a:lnTo>
                <a:lnTo>
                  <a:pt x="93305" y="0"/>
                </a:lnTo>
                <a:close/>
              </a:path>
            </a:pathLst>
          </a:custGeom>
          <a:solidFill>
            <a:srgbClr val="0070C0"/>
          </a:solidFill>
          <a:ln w="34925" cmpd="sng">
            <a:solidFill>
              <a:srgbClr val="FFFFFF"/>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nchor="ctr">
            <a:normAutofit/>
          </a:bodyPr>
          <a:lstStyle>
            <a:lvl1pPr>
              <a:defRPr>
                <a:solidFill>
                  <a:schemeClr val="tx1"/>
                </a:solidFill>
                <a:latin typeface="Calibri" panose="020F0502020204030204" charset="0"/>
                <a:ea typeface="幼圆" panose="02010509060101010101" pitchFamily="49" charset="-122"/>
              </a:defRPr>
            </a:lvl1pPr>
            <a:lvl2pPr marL="742950" indent="-285750">
              <a:defRPr>
                <a:solidFill>
                  <a:schemeClr val="tx1"/>
                </a:solidFill>
                <a:latin typeface="Calibri" panose="020F0502020204030204" charset="0"/>
                <a:ea typeface="幼圆" panose="02010509060101010101" pitchFamily="49" charset="-122"/>
              </a:defRPr>
            </a:lvl2pPr>
            <a:lvl3pPr marL="1143000" indent="-228600">
              <a:defRPr>
                <a:solidFill>
                  <a:schemeClr val="tx1"/>
                </a:solidFill>
                <a:latin typeface="Calibri" panose="020F0502020204030204" charset="0"/>
                <a:ea typeface="幼圆" panose="02010509060101010101" pitchFamily="49" charset="-122"/>
              </a:defRPr>
            </a:lvl3pPr>
            <a:lvl4pPr marL="1600200" indent="-228600">
              <a:defRPr>
                <a:solidFill>
                  <a:schemeClr val="tx1"/>
                </a:solidFill>
                <a:latin typeface="Calibri" panose="020F0502020204030204" charset="0"/>
                <a:ea typeface="幼圆" panose="02010509060101010101" pitchFamily="49" charset="-122"/>
              </a:defRPr>
            </a:lvl4pPr>
            <a:lvl5pPr marL="2057400" indent="-228600">
              <a:defRPr>
                <a:solidFill>
                  <a:schemeClr val="tx1"/>
                </a:solidFill>
                <a:latin typeface="Calibri" panose="020F050202020403020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幼圆" panose="02010509060101010101" pitchFamily="49" charset="-122"/>
              </a:defRPr>
            </a:lvl9pPr>
          </a:lstStyle>
          <a:p>
            <a:pPr algn="ctr"/>
            <a:r>
              <a:rPr lang="en-US" sz="2400">
                <a:solidFill>
                  <a:srgbClr val="FFFFFF"/>
                </a:solidFill>
                <a:latin typeface="仿宋" panose="02010609060101010101" charset="-122"/>
                <a:ea typeface="仿宋" panose="02010609060101010101" charset="-122"/>
              </a:rPr>
              <a:t>3</a:t>
            </a:r>
            <a:endParaRPr lang="en-US" altLang="en-US" sz="2400">
              <a:solidFill>
                <a:srgbClr val="FFFFFF"/>
              </a:solidFill>
              <a:latin typeface="仿宋" panose="02010609060101010101" charset="-122"/>
              <a:ea typeface="仿宋" panose="02010609060101010101" charset="-122"/>
            </a:endParaRPr>
          </a:p>
        </p:txBody>
      </p:sp>
      <p:grpSp>
        <p:nvGrpSpPr>
          <p:cNvPr id="25" name="组合 24"/>
          <p:cNvGrpSpPr/>
          <p:nvPr/>
        </p:nvGrpSpPr>
        <p:grpSpPr>
          <a:xfrm>
            <a:off x="501650" y="937895"/>
            <a:ext cx="2581007" cy="2526665"/>
            <a:chOff x="4508674" y="2118116"/>
            <a:chExt cx="2204282" cy="2204282"/>
          </a:xfrm>
          <a:solidFill>
            <a:srgbClr val="0070C0"/>
          </a:solidFill>
        </p:grpSpPr>
        <p:grpSp>
          <p:nvGrpSpPr>
            <p:cNvPr id="27" name="组合 26"/>
            <p:cNvGrpSpPr/>
            <p:nvPr/>
          </p:nvGrpSpPr>
          <p:grpSpPr>
            <a:xfrm>
              <a:off x="4508674" y="2118116"/>
              <a:ext cx="2204282" cy="2204282"/>
              <a:chOff x="1517331" y="1125257"/>
              <a:chExt cx="2204282" cy="2204282"/>
            </a:xfrm>
            <a:grpFill/>
          </p:grpSpPr>
          <p:sp>
            <p:nvSpPr>
              <p:cNvPr id="28" name="椭圆 27"/>
              <p:cNvSpPr/>
              <p:nvPr>
                <p:custDataLst>
                  <p:tags r:id="rId4"/>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29" name="椭圆 28"/>
              <p:cNvSpPr/>
              <p:nvPr>
                <p:custDataLst>
                  <p:tags r:id="rId5"/>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sp>
          <p:nvSpPr>
            <p:cNvPr id="30" name="TextBox 80"/>
            <p:cNvSpPr txBox="1"/>
            <p:nvPr>
              <p:custDataLst>
                <p:tags r:id="rId6"/>
              </p:custDataLst>
            </p:nvPr>
          </p:nvSpPr>
          <p:spPr>
            <a:xfrm>
              <a:off x="4852502" y="2766825"/>
              <a:ext cx="1658400" cy="990514"/>
            </a:xfrm>
            <a:prstGeom prst="rect">
              <a:avLst/>
            </a:prstGeom>
            <a:grpFill/>
          </p:spPr>
          <p:txBody>
            <a:bodyPr wrap="square" rtlCol="0">
              <a:spAutoFit/>
            </a:bodyPr>
            <a:p>
              <a:pPr algn="l"/>
              <a:r>
                <a:rPr lang="zh-CN" altLang="en-US" sz="6790" dirty="0">
                  <a:solidFill>
                    <a:schemeClr val="bg1"/>
                  </a:solidFill>
                  <a:latin typeface="黑体" panose="02010600030101010101" charset="-122"/>
                  <a:ea typeface="黑体" panose="02010600030101010101" charset="-122"/>
                  <a:cs typeface="+mj-cs"/>
                  <a:sym typeface="+mn-ea"/>
                </a:rPr>
                <a:t>目录</a:t>
              </a:r>
              <a:endParaRPr lang="zh-CN" altLang="en-US" sz="6790" dirty="0">
                <a:solidFill>
                  <a:schemeClr val="bg1"/>
                </a:solidFill>
                <a:latin typeface="黑体" panose="02010600030101010101" charset="-122"/>
                <a:ea typeface="黑体" panose="02010600030101010101" charset="-122"/>
                <a:cs typeface="+mj-cs"/>
                <a:sym typeface="+mn-ea"/>
              </a:endParaRPr>
            </a:p>
          </p:txBody>
        </p:sp>
      </p:grpSp>
      <p:sp>
        <p:nvSpPr>
          <p:cNvPr id="2" name="文本框 1"/>
          <p:cNvSpPr txBox="1"/>
          <p:nvPr/>
        </p:nvSpPr>
        <p:spPr>
          <a:xfrm>
            <a:off x="4637405" y="3903345"/>
            <a:ext cx="8359140" cy="645160"/>
          </a:xfrm>
          <a:prstGeom prst="rect">
            <a:avLst/>
          </a:prstGeom>
          <a:noFill/>
        </p:spPr>
        <p:txBody>
          <a:bodyPr wrap="square" rtlCol="0">
            <a:spAutoFit/>
          </a:bodyPr>
          <a:p>
            <a:r>
              <a:rPr sz="3600" b="1">
                <a:solidFill>
                  <a:schemeClr val="tx1">
                    <a:lumMod val="50000"/>
                  </a:schemeClr>
                </a:solidFill>
                <a:latin typeface="黑体" panose="02010600030101010101" charset="-122"/>
                <a:ea typeface="黑体" panose="02010600030101010101" charset="-122"/>
                <a:cs typeface="仿宋" panose="02010609060101010101" charset="-122"/>
                <a:sym typeface="+mn-ea"/>
              </a:rPr>
              <a:t>修改安</a:t>
            </a:r>
            <a:r>
              <a:rPr lang="zh-CN" sz="3600" b="1">
                <a:solidFill>
                  <a:schemeClr val="tx1">
                    <a:lumMod val="50000"/>
                  </a:schemeClr>
                </a:solidFill>
                <a:latin typeface="黑体" panose="02010600030101010101" charset="-122"/>
                <a:ea typeface="黑体" panose="02010600030101010101" charset="-122"/>
                <a:cs typeface="仿宋" panose="02010609060101010101" charset="-122"/>
                <a:sym typeface="+mn-ea"/>
              </a:rPr>
              <a:t>全</a:t>
            </a:r>
            <a:r>
              <a:rPr sz="3600" b="1">
                <a:solidFill>
                  <a:schemeClr val="tx1">
                    <a:lumMod val="50000"/>
                  </a:schemeClr>
                </a:solidFill>
                <a:latin typeface="黑体" panose="02010600030101010101" charset="-122"/>
                <a:ea typeface="黑体" panose="02010600030101010101" charset="-122"/>
                <a:cs typeface="仿宋" panose="02010609060101010101" charset="-122"/>
                <a:sym typeface="+mn-ea"/>
              </a:rPr>
              <a:t>生产法的总体思路</a:t>
            </a:r>
            <a:endParaRPr sz="3600" b="1">
              <a:solidFill>
                <a:schemeClr val="tx1">
                  <a:lumMod val="50000"/>
                </a:schemeClr>
              </a:solidFill>
              <a:latin typeface="黑体" panose="02010600030101010101" charset="-122"/>
              <a:ea typeface="黑体" panose="02010600030101010101" charset="-122"/>
              <a:cs typeface="仿宋" panose="02010609060101010101" charset="-122"/>
              <a:sym typeface="+mn-ea"/>
            </a:endParaRPr>
          </a:p>
        </p:txBody>
      </p:sp>
      <p:sp>
        <p:nvSpPr>
          <p:cNvPr id="3" name="文本框 2"/>
          <p:cNvSpPr txBox="1"/>
          <p:nvPr/>
        </p:nvSpPr>
        <p:spPr>
          <a:xfrm>
            <a:off x="4637405" y="2588260"/>
            <a:ext cx="8716645" cy="645160"/>
          </a:xfrm>
          <a:prstGeom prst="rect">
            <a:avLst/>
          </a:prstGeom>
          <a:noFill/>
        </p:spPr>
        <p:txBody>
          <a:bodyPr wrap="square" rtlCol="0">
            <a:spAutoFit/>
          </a:bodyPr>
          <a:p>
            <a:r>
              <a:rPr sz="3600" b="1">
                <a:solidFill>
                  <a:schemeClr val="tx1">
                    <a:lumMod val="50000"/>
                  </a:schemeClr>
                </a:solidFill>
                <a:latin typeface="黑体" panose="02010600030101010101" charset="-122"/>
                <a:ea typeface="黑体" panose="02010600030101010101" charset="-122"/>
                <a:cs typeface="仿宋" panose="02010609060101010101" charset="-122"/>
                <a:sym typeface="+mn-ea"/>
              </a:rPr>
              <a:t>修改安全生产法</a:t>
            </a:r>
            <a:r>
              <a:rPr lang="zh-CN" sz="3600" b="1">
                <a:solidFill>
                  <a:schemeClr val="tx1">
                    <a:lumMod val="50000"/>
                  </a:schemeClr>
                </a:solidFill>
                <a:latin typeface="黑体" panose="02010600030101010101" charset="-122"/>
                <a:ea typeface="黑体" panose="02010600030101010101" charset="-122"/>
                <a:cs typeface="仿宋" panose="02010609060101010101" charset="-122"/>
                <a:sym typeface="+mn-ea"/>
              </a:rPr>
              <a:t>的</a:t>
            </a:r>
            <a:r>
              <a:rPr sz="3600" b="1">
                <a:solidFill>
                  <a:schemeClr val="tx1">
                    <a:lumMod val="50000"/>
                  </a:schemeClr>
                </a:solidFill>
                <a:latin typeface="黑体" panose="02010600030101010101" charset="-122"/>
                <a:ea typeface="黑体" panose="02010600030101010101" charset="-122"/>
                <a:cs typeface="仿宋" panose="02010609060101010101" charset="-122"/>
                <a:sym typeface="+mn-ea"/>
              </a:rPr>
              <a:t>背景和必要性</a:t>
            </a:r>
            <a:endParaRPr lang="zh-CN" altLang="en-US" sz="3600" b="1">
              <a:solidFill>
                <a:schemeClr val="tx1">
                  <a:lumMod val="50000"/>
                </a:schemeClr>
              </a:solidFill>
              <a:latin typeface="黑体" panose="02010600030101010101" charset="-122"/>
              <a:ea typeface="黑体" panose="02010600030101010101" charset="-122"/>
              <a:cs typeface="仿宋" panose="02010609060101010101" charset="-122"/>
              <a:sym typeface="+mn-ea"/>
            </a:endParaRPr>
          </a:p>
        </p:txBody>
      </p:sp>
      <p:sp>
        <p:nvSpPr>
          <p:cNvPr id="4" name="文本框 3"/>
          <p:cNvSpPr txBox="1"/>
          <p:nvPr/>
        </p:nvSpPr>
        <p:spPr>
          <a:xfrm>
            <a:off x="4637405" y="5147310"/>
            <a:ext cx="7521575" cy="645160"/>
          </a:xfrm>
          <a:prstGeom prst="rect">
            <a:avLst/>
          </a:prstGeom>
          <a:noFill/>
        </p:spPr>
        <p:txBody>
          <a:bodyPr wrap="square" rtlCol="0">
            <a:spAutoFit/>
          </a:bodyPr>
          <a:p>
            <a:pPr algn="l"/>
            <a:r>
              <a:rPr lang="zh-CN" altLang="en-US" sz="3600" b="1" dirty="0">
                <a:solidFill>
                  <a:schemeClr val="tx1">
                    <a:lumMod val="50000"/>
                  </a:schemeClr>
                </a:solidFill>
                <a:latin typeface="黑体" panose="02010600030101010101" charset="-122"/>
                <a:ea typeface="黑体" panose="02010600030101010101" charset="-122"/>
                <a:sym typeface="+mn-ea"/>
              </a:rPr>
              <a:t>安全生产法修改的主要内容</a:t>
            </a:r>
            <a:endParaRPr lang="zh-CN" altLang="en-US" sz="3600" b="1" dirty="0">
              <a:solidFill>
                <a:schemeClr val="tx1">
                  <a:lumMod val="50000"/>
                </a:schemeClr>
              </a:solidFill>
              <a:latin typeface="黑体" panose="02010600030101010101" charset="-122"/>
              <a:ea typeface="黑体" panose="02010600030101010101" charset="-122"/>
              <a:sym typeface="+mn-ea"/>
            </a:endParaRPr>
          </a:p>
        </p:txBody>
      </p:sp>
      <p:grpSp>
        <p:nvGrpSpPr>
          <p:cNvPr id="32" name="组合 31"/>
          <p:cNvGrpSpPr/>
          <p:nvPr/>
        </p:nvGrpSpPr>
        <p:grpSpPr>
          <a:xfrm>
            <a:off x="12028831" y="144546"/>
            <a:ext cx="655637" cy="655637"/>
            <a:chOff x="1517331" y="1125257"/>
            <a:chExt cx="2204282" cy="2204282"/>
          </a:xfrm>
          <a:solidFill>
            <a:srgbClr val="0070C0"/>
          </a:solidFill>
        </p:grpSpPr>
        <p:sp>
          <p:nvSpPr>
            <p:cNvPr id="34" name="椭圆 33"/>
            <p:cNvSpPr/>
            <p:nvPr>
              <p:custDataLst>
                <p:tags r:id="rId7"/>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36" name="椭圆 35"/>
            <p:cNvSpPr/>
            <p:nvPr>
              <p:custDataLst>
                <p:tags r:id="rId8"/>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grpSp>
        <p:nvGrpSpPr>
          <p:cNvPr id="37" name="组合 36"/>
          <p:cNvGrpSpPr/>
          <p:nvPr/>
        </p:nvGrpSpPr>
        <p:grpSpPr>
          <a:xfrm>
            <a:off x="13187539" y="204731"/>
            <a:ext cx="655637" cy="655637"/>
            <a:chOff x="1517331" y="1125257"/>
            <a:chExt cx="2204282" cy="2204282"/>
          </a:xfrm>
          <a:solidFill>
            <a:srgbClr val="0070C0"/>
          </a:solidFill>
        </p:grpSpPr>
        <p:sp>
          <p:nvSpPr>
            <p:cNvPr id="41" name="椭圆 40"/>
            <p:cNvSpPr/>
            <p:nvPr>
              <p:custDataLst>
                <p:tags r:id="rId9"/>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42" name="椭圆 41"/>
            <p:cNvSpPr/>
            <p:nvPr>
              <p:custDataLst>
                <p:tags r:id="rId10"/>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grpSp>
        <p:nvGrpSpPr>
          <p:cNvPr id="43" name="组合 42"/>
          <p:cNvGrpSpPr/>
          <p:nvPr/>
        </p:nvGrpSpPr>
        <p:grpSpPr>
          <a:xfrm>
            <a:off x="12371064" y="769537"/>
            <a:ext cx="935391" cy="935391"/>
            <a:chOff x="1517331" y="1125257"/>
            <a:chExt cx="2204282" cy="2204282"/>
          </a:xfrm>
          <a:solidFill>
            <a:srgbClr val="0070C0"/>
          </a:solidFill>
        </p:grpSpPr>
        <p:sp>
          <p:nvSpPr>
            <p:cNvPr id="44" name="椭圆 43"/>
            <p:cNvSpPr/>
            <p:nvPr>
              <p:custDataLst>
                <p:tags r:id="rId11"/>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45" name="椭圆 44"/>
            <p:cNvSpPr/>
            <p:nvPr>
              <p:custDataLst>
                <p:tags r:id="rId12"/>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grpSp>
        <p:nvGrpSpPr>
          <p:cNvPr id="46" name="组合 45"/>
          <p:cNvGrpSpPr/>
          <p:nvPr/>
        </p:nvGrpSpPr>
        <p:grpSpPr>
          <a:xfrm>
            <a:off x="11636917" y="1284982"/>
            <a:ext cx="452009" cy="452172"/>
            <a:chOff x="1463339" y="1072758"/>
            <a:chExt cx="1546058" cy="1546058"/>
          </a:xfrm>
          <a:effectLst>
            <a:outerShdw blurRad="330200" dist="215900" dir="6900000" sx="71000" sy="71000" algn="t" rotWithShape="0">
              <a:prstClr val="black">
                <a:alpha val="54000"/>
              </a:prstClr>
            </a:outerShdw>
          </a:effectLst>
        </p:grpSpPr>
        <p:sp>
          <p:nvSpPr>
            <p:cNvPr id="47" name="同心圆 46"/>
            <p:cNvSpPr/>
            <p:nvPr>
              <p:custDataLst>
                <p:tags r:id="rId13"/>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sp>
          <p:nvSpPr>
            <p:cNvPr id="48" name="椭圆 47"/>
            <p:cNvSpPr/>
            <p:nvPr>
              <p:custDataLst>
                <p:tags r:id="rId14"/>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grpSp>
      <p:grpSp>
        <p:nvGrpSpPr>
          <p:cNvPr id="59" name="组合 58"/>
          <p:cNvGrpSpPr/>
          <p:nvPr/>
        </p:nvGrpSpPr>
        <p:grpSpPr>
          <a:xfrm>
            <a:off x="2226896" y="6613977"/>
            <a:ext cx="452009" cy="452172"/>
            <a:chOff x="1463339" y="1072758"/>
            <a:chExt cx="1546058" cy="1546058"/>
          </a:xfrm>
          <a:effectLst>
            <a:outerShdw blurRad="330200" dist="215900" dir="6900000" sx="71000" sy="71000" algn="t" rotWithShape="0">
              <a:prstClr val="black">
                <a:alpha val="54000"/>
              </a:prstClr>
            </a:outerShdw>
          </a:effectLst>
        </p:grpSpPr>
        <p:sp>
          <p:nvSpPr>
            <p:cNvPr id="61" name="同心圆 60"/>
            <p:cNvSpPr/>
            <p:nvPr>
              <p:custDataLst>
                <p:tags r:id="rId15"/>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sp>
          <p:nvSpPr>
            <p:cNvPr id="62" name="椭圆 61"/>
            <p:cNvSpPr/>
            <p:nvPr>
              <p:custDataLst>
                <p:tags r:id="rId16"/>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grpSp>
      <p:grpSp>
        <p:nvGrpSpPr>
          <p:cNvPr id="51" name="组合 50"/>
          <p:cNvGrpSpPr/>
          <p:nvPr/>
        </p:nvGrpSpPr>
        <p:grpSpPr>
          <a:xfrm>
            <a:off x="738611" y="5544095"/>
            <a:ext cx="655637" cy="655637"/>
            <a:chOff x="1517331" y="1125257"/>
            <a:chExt cx="2204282" cy="2204282"/>
          </a:xfrm>
          <a:solidFill>
            <a:srgbClr val="0070C0"/>
          </a:solidFill>
        </p:grpSpPr>
        <p:sp>
          <p:nvSpPr>
            <p:cNvPr id="52" name="椭圆 51"/>
            <p:cNvSpPr/>
            <p:nvPr>
              <p:custDataLst>
                <p:tags r:id="rId17"/>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53" name="椭圆 52"/>
            <p:cNvSpPr/>
            <p:nvPr>
              <p:custDataLst>
                <p:tags r:id="rId18"/>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grpSp>
        <p:nvGrpSpPr>
          <p:cNvPr id="54" name="组合 53"/>
          <p:cNvGrpSpPr/>
          <p:nvPr/>
        </p:nvGrpSpPr>
        <p:grpSpPr>
          <a:xfrm>
            <a:off x="368882" y="6619718"/>
            <a:ext cx="655637" cy="655637"/>
            <a:chOff x="1517331" y="1125257"/>
            <a:chExt cx="2204282" cy="2204282"/>
          </a:xfrm>
          <a:solidFill>
            <a:srgbClr val="0070C0"/>
          </a:solidFill>
        </p:grpSpPr>
        <p:sp>
          <p:nvSpPr>
            <p:cNvPr id="55" name="椭圆 54"/>
            <p:cNvSpPr/>
            <p:nvPr>
              <p:custDataLst>
                <p:tags r:id="rId19"/>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56" name="椭圆 55"/>
            <p:cNvSpPr/>
            <p:nvPr>
              <p:custDataLst>
                <p:tags r:id="rId20"/>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grpSp>
        <p:nvGrpSpPr>
          <p:cNvPr id="57" name="组合 56"/>
          <p:cNvGrpSpPr/>
          <p:nvPr/>
        </p:nvGrpSpPr>
        <p:grpSpPr>
          <a:xfrm>
            <a:off x="1344777" y="6365467"/>
            <a:ext cx="535449" cy="535449"/>
            <a:chOff x="1517331" y="1125257"/>
            <a:chExt cx="2204282" cy="2204282"/>
          </a:xfrm>
          <a:solidFill>
            <a:srgbClr val="0070C0"/>
          </a:solidFill>
        </p:grpSpPr>
        <p:sp>
          <p:nvSpPr>
            <p:cNvPr id="58" name="椭圆 57"/>
            <p:cNvSpPr/>
            <p:nvPr>
              <p:custDataLst>
                <p:tags r:id="rId21"/>
              </p:custDataLst>
            </p:nvPr>
          </p:nvSpPr>
          <p:spPr>
            <a:xfrm>
              <a:off x="1517331" y="1125257"/>
              <a:ext cx="2204282" cy="2204282"/>
            </a:xfrm>
            <a:prstGeom prst="ellipse">
              <a:avLst/>
            </a:prstGeom>
            <a:grp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latin typeface="仿宋" panose="02010609060101010101" charset="-122"/>
                <a:ea typeface="仿宋" panose="02010609060101010101" charset="-122"/>
              </a:endParaRPr>
            </a:p>
          </p:txBody>
        </p:sp>
        <p:sp>
          <p:nvSpPr>
            <p:cNvPr id="60" name="椭圆 59"/>
            <p:cNvSpPr/>
            <p:nvPr>
              <p:custDataLst>
                <p:tags r:id="rId22"/>
              </p:custDataLst>
            </p:nvPr>
          </p:nvSpPr>
          <p:spPr>
            <a:xfrm>
              <a:off x="1719372" y="1327298"/>
              <a:ext cx="1800200" cy="18002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470">
                <a:solidFill>
                  <a:schemeClr val="tx1"/>
                </a:solidFill>
                <a:latin typeface="仿宋" panose="02010609060101010101" charset="-122"/>
                <a:ea typeface="仿宋" panose="02010609060101010101" charset="-122"/>
              </a:endParaRPr>
            </a:p>
          </p:txBody>
        </p:sp>
      </p:grpSp>
    </p:spTree>
    <p:custDataLst>
      <p:tags r:id="rId2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（五）加大违法处罚力度</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899160" y="2326640"/>
            <a:ext cx="12178665" cy="3784600"/>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仿宋" panose="02010609060101010101" charset="-122"/>
                <a:ea typeface="仿宋" panose="02010609060101010101" charset="-122"/>
                <a:cs typeface="宋体" panose="02010600030101010101" pitchFamily="2" charset="-122"/>
                <a:sym typeface="+mn-ea"/>
              </a:rPr>
              <a:t>规定生产经营单位违反本法规定，被责令改正且受到罚款处罚，拒不改正的，负有安全生产监督管理职责的部门可以自作出责令改正之日的次日起，按照原处 罚数额按日连续处罚。坚决严厉打击拒不整改、虚假整改等恶劣违法行为。</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800" dirty="0">
                <a:uFillTx/>
                <a:latin typeface="仿宋" panose="02010609060101010101" charset="-122"/>
                <a:ea typeface="仿宋" panose="02010609060101010101" charset="-122"/>
                <a:cs typeface="宋体" panose="02010600030101010101" pitchFamily="2" charset="-122"/>
                <a:sym typeface="+mn-ea"/>
              </a:rPr>
              <a:t>    </a:t>
            </a:r>
            <a:r>
              <a:rPr lang="zh-CN" altLang="en-US" sz="2400" dirty="0">
                <a:uFillTx/>
                <a:latin typeface="楷体" panose="02010609060101010101" charset="-122"/>
                <a:ea typeface="楷体" panose="02010609060101010101" charset="-122"/>
                <a:cs typeface="宋体" panose="02010600030101010101" pitchFamily="2" charset="-122"/>
                <a:sym typeface="+mn-ea"/>
              </a:rPr>
              <a:t>生产经营单位违反本法规定，被责令改正且受到罚款处罚，拒不改正的，负有安全生产监督管理职责的部门可以</a:t>
            </a:r>
            <a:r>
              <a:rPr lang="zh-CN" altLang="en-US" sz="2400" dirty="0">
                <a:solidFill>
                  <a:srgbClr val="FF0000"/>
                </a:solidFill>
                <a:uFillTx/>
                <a:latin typeface="楷体" panose="02010609060101010101" charset="-122"/>
                <a:ea typeface="楷体" panose="02010609060101010101" charset="-122"/>
                <a:cs typeface="宋体" panose="02010600030101010101" pitchFamily="2" charset="-122"/>
                <a:sym typeface="+mn-ea"/>
              </a:rPr>
              <a:t>自作出责令改正之日的次日起，按照原处罚数额按日连续处罚</a:t>
            </a:r>
            <a:r>
              <a:rPr lang="zh-CN" altLang="en-US" sz="2400" dirty="0">
                <a:uFillTx/>
                <a:latin typeface="楷体" panose="02010609060101010101" charset="-122"/>
                <a:ea typeface="楷体" panose="02010609060101010101" charset="-122"/>
                <a:cs typeface="宋体" panose="02010600030101010101" pitchFamily="2" charset="-122"/>
                <a:sym typeface="+mn-ea"/>
              </a:rPr>
              <a:t>。</a:t>
            </a:r>
            <a:endParaRPr lang="zh-CN" altLang="en-US" sz="2400" dirty="0">
              <a:uFillTx/>
              <a:latin typeface="楷体" panose="02010609060101010101" charset="-122"/>
              <a:ea typeface="楷体" panose="02010609060101010101" charset="-122"/>
              <a:cs typeface="宋体" panose="02010600030101010101" pitchFamily="2" charset="-122"/>
              <a:sym typeface="+mn-ea"/>
            </a:endParaRPr>
          </a:p>
          <a:p>
            <a:pPr algn="r" fontAlgn="auto">
              <a:lnSpc>
                <a:spcPts val="3600"/>
              </a:lnSpc>
            </a:pPr>
            <a:r>
              <a:rPr lang="en-US" altLang="zh-CN" sz="2000" dirty="0">
                <a:uFillTx/>
                <a:latin typeface="楷体" panose="02010609060101010101" charset="-122"/>
                <a:ea typeface="楷体" panose="02010609060101010101" charset="-122"/>
                <a:cs typeface="宋体" panose="02010600030101010101" pitchFamily="2" charset="-122"/>
                <a:sym typeface="+mn-ea"/>
              </a:rPr>
              <a:t>——</a:t>
            </a:r>
            <a:r>
              <a:rPr lang="zh-CN" altLang="en-US" sz="2000" dirty="0">
                <a:uFillTx/>
                <a:latin typeface="楷体" panose="02010609060101010101" charset="-122"/>
                <a:ea typeface="楷体" panose="02010609060101010101" charset="-122"/>
                <a:cs typeface="宋体" panose="02010600030101010101" pitchFamily="2" charset="-122"/>
                <a:sym typeface="+mn-ea"/>
              </a:rPr>
              <a:t>《中华人民共和国安全生产法》第一百一十四条</a:t>
            </a:r>
            <a:endParaRPr lang="zh-CN" altLang="en-US" sz="2000" dirty="0">
              <a:uFillTx/>
              <a:latin typeface="楷体" panose="02010609060101010101" charset="-122"/>
              <a:ea typeface="楷体" panose="02010609060101010101" charset="-122"/>
              <a:cs typeface="宋体" panose="02010600030101010101" pitchFamily="2" charset="-122"/>
              <a:sym typeface="+mn-ea"/>
            </a:endParaRPr>
          </a:p>
        </p:txBody>
      </p:sp>
      <p:sp>
        <p:nvSpPr>
          <p:cNvPr id="6" name="文本框 5"/>
          <p:cNvSpPr txBox="1"/>
          <p:nvPr/>
        </p:nvSpPr>
        <p:spPr>
          <a:xfrm>
            <a:off x="788035" y="1564640"/>
            <a:ext cx="12289790" cy="101473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2.新增按日连续处罚措施</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（五）加大违法处罚力度</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76605" y="3082925"/>
            <a:ext cx="12433935" cy="4477385"/>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仿宋" panose="02010609060101010101" charset="-122"/>
                <a:ea typeface="仿宋" panose="02010609060101010101" charset="-122"/>
                <a:cs typeface="宋体" panose="02010600030101010101" pitchFamily="2" charset="-122"/>
                <a:sym typeface="+mn-ea"/>
              </a:rPr>
              <a:t>规定生产经营单位存在严重违法情形的，负有安全生产监督管理职责的部门应当提请地方人民政府予以关闭，有关部门应当依法吊销其有关证照；生产经营单位主要负责人5年内不得担任任何生产经营单位的主要负责人；情节严重的，</a:t>
            </a:r>
            <a:r>
              <a:rPr lang="zh-CN" altLang="en-US" sz="2800" b="1" dirty="0">
                <a:solidFill>
                  <a:srgbClr val="FF0000"/>
                </a:solidFill>
                <a:uFillTx/>
                <a:latin typeface="仿宋" panose="02010609060101010101" charset="-122"/>
                <a:ea typeface="仿宋" panose="02010609060101010101" charset="-122"/>
                <a:cs typeface="宋体" panose="02010600030101010101" pitchFamily="2" charset="-122"/>
                <a:sym typeface="+mn-ea"/>
              </a:rPr>
              <a:t>终身不得担任本行业生产经营单位的主要负责人</a:t>
            </a:r>
            <a:r>
              <a:rPr lang="zh-CN" altLang="en-US" sz="2800" dirty="0">
                <a:uFillTx/>
                <a:latin typeface="仿宋" panose="02010609060101010101" charset="-122"/>
                <a:ea typeface="仿宋" panose="02010609060101010101" charset="-122"/>
                <a:cs typeface="宋体" panose="02010600030101010101" pitchFamily="2" charset="-122"/>
                <a:sym typeface="+mn-ea"/>
              </a:rPr>
              <a:t>。</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r" fontAlgn="auto">
              <a:lnSpc>
                <a:spcPts val="3600"/>
              </a:lnSpc>
            </a:pPr>
            <a:r>
              <a:rPr lang="en-US" altLang="zh-CN" dirty="0">
                <a:uFillTx/>
                <a:latin typeface="楷体" panose="02010609060101010101" charset="-122"/>
                <a:ea typeface="楷体" panose="02010609060101010101" charset="-122"/>
                <a:cs typeface="宋体" panose="02010600030101010101" pitchFamily="2" charset="-122"/>
                <a:sym typeface="+mn-ea"/>
              </a:rPr>
              <a:t>——</a:t>
            </a:r>
            <a:r>
              <a:rPr lang="zh-CN" altLang="en-US" dirty="0">
                <a:uFillTx/>
                <a:latin typeface="楷体" panose="02010609060101010101" charset="-122"/>
                <a:ea typeface="楷体" panose="02010609060101010101" charset="-122"/>
                <a:cs typeface="宋体" panose="02010600030101010101" pitchFamily="2" charset="-122"/>
                <a:sym typeface="+mn-ea"/>
              </a:rPr>
              <a:t>《中华人民共和国安全生产法》第一百一十三条</a:t>
            </a:r>
            <a:endParaRPr lang="zh-CN" altLang="en-US" dirty="0">
              <a:uFillTx/>
              <a:latin typeface="楷体" panose="02010609060101010101" charset="-122"/>
              <a:ea typeface="楷体" panose="02010609060101010101" charset="-122"/>
              <a:cs typeface="宋体" panose="02010600030101010101" pitchFamily="2" charset="-122"/>
              <a:sym typeface="+mn-ea"/>
            </a:endParaRPr>
          </a:p>
          <a:p>
            <a:pPr algn="just" fontAlgn="auto">
              <a:lnSpc>
                <a:spcPts val="1800"/>
              </a:lnSpc>
            </a:pP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a:t>
            </a:r>
            <a:r>
              <a:rPr lang="en-US" altLang="zh-CN" sz="2800" dirty="0">
                <a:uFillTx/>
                <a:latin typeface="仿宋" panose="02010609060101010101" charset="-122"/>
                <a:ea typeface="仿宋" panose="02010609060101010101" charset="-122"/>
                <a:cs typeface="宋体" panose="02010600030101010101" pitchFamily="2" charset="-122"/>
                <a:sym typeface="+mn-ea"/>
              </a:rPr>
              <a:t>   </a:t>
            </a:r>
            <a:r>
              <a:rPr lang="zh-CN" altLang="en-US" sz="2800" dirty="0">
                <a:uFillTx/>
                <a:latin typeface="仿宋" panose="02010609060101010101" charset="-122"/>
                <a:ea typeface="仿宋" panose="02010609060101010101" charset="-122"/>
                <a:cs typeface="宋体" panose="02010600030101010101" pitchFamily="2" charset="-122"/>
                <a:sym typeface="+mn-ea"/>
              </a:rPr>
              <a:t>增加对第三方机构出具虚假报告等严重违法行为，一方面不仅处罚额度大幅增加；另一方面规定五年内不得从事相关工作，情节严重的，</a:t>
            </a:r>
            <a:r>
              <a:rPr lang="zh-CN" altLang="en-US" sz="2800" b="1" dirty="0">
                <a:solidFill>
                  <a:srgbClr val="FF0000"/>
                </a:solidFill>
                <a:uFillTx/>
                <a:latin typeface="仿宋" panose="02010609060101010101" charset="-122"/>
                <a:ea typeface="仿宋" panose="02010609060101010101" charset="-122"/>
                <a:cs typeface="宋体" panose="02010600030101010101" pitchFamily="2" charset="-122"/>
                <a:sym typeface="+mn-ea"/>
              </a:rPr>
              <a:t>实行终身行业和职业禁入</a:t>
            </a:r>
            <a:r>
              <a:rPr lang="zh-CN" altLang="en-US" sz="2800" dirty="0">
                <a:uFillTx/>
                <a:latin typeface="仿宋" panose="02010609060101010101" charset="-122"/>
                <a:ea typeface="仿宋" panose="02010609060101010101" charset="-122"/>
                <a:cs typeface="宋体" panose="02010600030101010101" pitchFamily="2" charset="-122"/>
                <a:sym typeface="+mn-ea"/>
              </a:rPr>
              <a:t>。</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r" fontAlgn="auto">
              <a:lnSpc>
                <a:spcPts val="3600"/>
              </a:lnSpc>
            </a:pPr>
            <a:r>
              <a:rPr lang="zh-CN" altLang="en-US" sz="2400" dirty="0">
                <a:uFillTx/>
                <a:latin typeface="楷体" panose="02010609060101010101" charset="-122"/>
                <a:ea typeface="楷体" panose="02010609060101010101" charset="-122"/>
                <a:cs typeface="宋体" panose="02010600030101010101" pitchFamily="2" charset="-122"/>
                <a:sym typeface="+mn-ea"/>
              </a:rPr>
              <a:t>——《中华人民共和国安全生产法》第九十二条</a:t>
            </a:r>
            <a:endParaRPr lang="zh-CN" altLang="en-US" sz="2400" dirty="0">
              <a:uFillTx/>
              <a:latin typeface="楷体" panose="02010609060101010101" charset="-122"/>
              <a:ea typeface="楷体" panose="02010609060101010101" charset="-122"/>
              <a:cs typeface="宋体" panose="02010600030101010101" pitchFamily="2" charset="-122"/>
              <a:sym typeface="+mn-ea"/>
            </a:endParaRPr>
          </a:p>
        </p:txBody>
      </p:sp>
      <p:sp>
        <p:nvSpPr>
          <p:cNvPr id="6" name="文本框 5"/>
          <p:cNvSpPr txBox="1"/>
          <p:nvPr/>
        </p:nvSpPr>
        <p:spPr>
          <a:xfrm>
            <a:off x="920750" y="1512570"/>
            <a:ext cx="12289790" cy="1938020"/>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3.加大对严重违法生产经营单位的关闭力度</a:t>
            </a:r>
            <a:r>
              <a:rPr lang="zh-CN" altLang="zh-CN" sz="2800" b="1">
                <a:latin typeface="仿宋_GB2312" panose="02010609030101010101" charset="-122"/>
                <a:ea typeface="仿宋_GB2312" panose="02010609030101010101" charset="-122"/>
                <a:cs typeface="仿宋_GB2312" panose="02010609030101010101" charset="-122"/>
              </a:rPr>
              <a:t>。</a:t>
            </a:r>
            <a:endParaRPr lang="zh-CN" altLang="zh-CN" sz="2800" b="1">
              <a:latin typeface="仿宋_GB2312" panose="02010609030101010101" charset="-122"/>
              <a:ea typeface="仿宋_GB2312" panose="02010609030101010101" charset="-122"/>
              <a:cs typeface="仿宋_GB2312" panose="02010609030101010101" charset="-122"/>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对存在严重违法情形的生产经营单位，依法吊销有关证照，对有关负责人实施职业禁入。</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en-US" altLang="zh-CN" sz="2000" b="1" spc="400" dirty="0">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（五）加大违法处罚力度</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788035" y="2410460"/>
            <a:ext cx="12178665" cy="3322955"/>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仿宋" panose="02010609060101010101" charset="-122"/>
                <a:ea typeface="仿宋" panose="02010609060101010101" charset="-122"/>
                <a:cs typeface="宋体" panose="02010600030101010101" pitchFamily="2" charset="-122"/>
                <a:sym typeface="+mn-ea"/>
              </a:rPr>
              <a:t>将原安全生产法中大量的逾期未改正、拒不执行以及可以处的罚款前提全部改为违法行为发生以后直接罚款，共有八处这样的表述</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（新法第</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94</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97</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98</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99</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101</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103</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104</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105</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条</a:t>
            </a:r>
            <a:r>
              <a:rPr lang="zh-CN" altLang="en-US" sz="2800" dirty="0">
                <a:solidFill>
                  <a:srgbClr val="FF0000"/>
                </a:solidFill>
                <a:uFillTx/>
                <a:latin typeface="仿宋" panose="02010609060101010101" charset="-122"/>
                <a:ea typeface="仿宋" panose="02010609060101010101" charset="-122"/>
                <a:cs typeface="宋体" panose="02010600030101010101" pitchFamily="2" charset="-122"/>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;同时新增的四处违法罚款也是发现违法事实后的直接罚款</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（新法第</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92</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96</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102</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a:t>
            </a:r>
            <a:r>
              <a:rPr lang="en-US" altLang="zh-CN" sz="2800" dirty="0">
                <a:solidFill>
                  <a:srgbClr val="FF0000"/>
                </a:solidFill>
                <a:uFillTx/>
                <a:latin typeface="Times New Roman" panose="02020603050405020304" charset="0"/>
                <a:ea typeface="楷体" panose="02010609060101010101" charset="-122"/>
                <a:cs typeface="Times New Roman" panose="02020603050405020304" charset="0"/>
                <a:sym typeface="+mn-ea"/>
              </a:rPr>
              <a:t>109</a:t>
            </a:r>
            <a:r>
              <a:rPr lang="zh-CN" altLang="en-US" sz="2800" dirty="0">
                <a:solidFill>
                  <a:srgbClr val="FF0000"/>
                </a:solidFill>
                <a:uFillTx/>
                <a:latin typeface="Times New Roman" panose="02020603050405020304" charset="0"/>
                <a:ea typeface="楷体" panose="02010609060101010101" charset="-122"/>
                <a:cs typeface="Times New Roman" panose="02020603050405020304" charset="0"/>
                <a:sym typeface="+mn-ea"/>
              </a:rPr>
              <a:t>条</a:t>
            </a:r>
            <a:r>
              <a:rPr lang="zh-CN" altLang="en-US" sz="2800" dirty="0">
                <a:solidFill>
                  <a:srgbClr val="FF0000"/>
                </a:solidFill>
                <a:uFillTx/>
                <a:latin typeface="仿宋" panose="02010609060101010101" charset="-122"/>
                <a:ea typeface="仿宋" panose="02010609060101010101" charset="-122"/>
                <a:cs typeface="宋体" panose="02010600030101010101" pitchFamily="2" charset="-122"/>
                <a:sym typeface="+mn-ea"/>
              </a:rPr>
              <a:t>）</a:t>
            </a:r>
            <a:r>
              <a:rPr lang="en-US" altLang="zh-CN" sz="2800" dirty="0">
                <a:solidFill>
                  <a:srgbClr val="FF0000"/>
                </a:solidFill>
                <a:uFillTx/>
                <a:latin typeface="仿宋" panose="02010609060101010101" charset="-122"/>
                <a:ea typeface="仿宋" panose="02010609060101010101" charset="-122"/>
                <a:cs typeface="宋体" panose="02010600030101010101" pitchFamily="2" charset="-122"/>
                <a:sym typeface="+mn-ea"/>
              </a:rPr>
              <a:t>.</a:t>
            </a:r>
            <a:endParaRPr lang="en-US" altLang="zh-CN" sz="2800" dirty="0">
              <a:solidFill>
                <a:srgbClr val="FF0000"/>
              </a:solidFill>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至此，安全生产法规定的违法行为发生以后，全部是在要求整改的同时，直接处以罚款。而不是以逾期未整改等前提，也没有“可以”“不可以</a:t>
            </a:r>
            <a:r>
              <a:rPr lang="en-US" altLang="zh-CN" sz="2800" dirty="0">
                <a:uFillTx/>
                <a:latin typeface="仿宋" panose="02010609060101010101" charset="-122"/>
                <a:ea typeface="仿宋" panose="02010609060101010101" charset="-122"/>
                <a:cs typeface="宋体" panose="02010600030101010101" pitchFamily="2" charset="-122"/>
                <a:sym typeface="+mn-ea"/>
              </a:rPr>
              <a:t>”</a:t>
            </a:r>
            <a:r>
              <a:rPr lang="zh-CN" altLang="en-US" sz="2800" dirty="0">
                <a:uFillTx/>
                <a:latin typeface="仿宋" panose="02010609060101010101" charset="-122"/>
                <a:ea typeface="仿宋" panose="02010609060101010101" charset="-122"/>
                <a:cs typeface="宋体" panose="02010600030101010101" pitchFamily="2" charset="-122"/>
                <a:sym typeface="+mn-ea"/>
              </a:rPr>
              <a:t>的选择项。</a:t>
            </a:r>
            <a:endParaRPr lang="en-US" altLang="zh-CN" sz="2800" dirty="0">
              <a:solidFill>
                <a:srgbClr val="FF0000"/>
              </a:solidFill>
              <a:uFillTx/>
              <a:latin typeface="仿宋" panose="02010609060101010101" charset="-122"/>
              <a:ea typeface="仿宋" panose="02010609060101010101" charset="-122"/>
              <a:cs typeface="宋体" panose="02010600030101010101" pitchFamily="2" charset="-122"/>
              <a:sym typeface="+mn-ea"/>
            </a:endParaRPr>
          </a:p>
        </p:txBody>
      </p:sp>
      <p:sp>
        <p:nvSpPr>
          <p:cNvPr id="6" name="文本框 5"/>
          <p:cNvSpPr txBox="1"/>
          <p:nvPr/>
        </p:nvSpPr>
        <p:spPr>
          <a:xfrm>
            <a:off x="632460" y="1512570"/>
            <a:ext cx="12289790" cy="553085"/>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4.实施整改和处罚并行</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899795" y="355600"/>
            <a:ext cx="10840720" cy="968375"/>
          </a:xfrm>
        </p:spPr>
        <p:txBody>
          <a:bodyPr/>
          <a:lstStyle/>
          <a:p>
            <a:pPr algn="l"/>
            <a:r>
              <a:rPr b="1" dirty="0">
                <a:solidFill>
                  <a:schemeClr val="tx1"/>
                </a:solidFill>
                <a:latin typeface="黑体" panose="02010600030101010101" charset="-122"/>
                <a:ea typeface="黑体" panose="02010600030101010101" charset="-122"/>
                <a:cs typeface="黑体" panose="02010600030101010101" charset="-122"/>
              </a:rPr>
              <a:t>（五）加大违法处罚力度</a:t>
            </a:r>
            <a:endParaRPr b="1" dirty="0">
              <a:solidFill>
                <a:schemeClr val="tx1"/>
              </a:solidFill>
              <a:latin typeface="黑体" panose="02010600030101010101" charset="-122"/>
              <a:ea typeface="黑体" panose="02010600030101010101" charset="-122"/>
              <a:cs typeface="黑体" panose="02010600030101010101" charset="-122"/>
            </a:endParaRPr>
          </a:p>
        </p:txBody>
      </p:sp>
      <p:sp>
        <p:nvSpPr>
          <p:cNvPr id="3" name="矩形 2"/>
          <p:cNvSpPr/>
          <p:nvPr>
            <p:custDataLst>
              <p:tags r:id="rId2"/>
            </p:custDataLst>
          </p:nvPr>
        </p:nvSpPr>
        <p:spPr>
          <a:xfrm>
            <a:off x="4019550" y="4164965"/>
            <a:ext cx="12753340" cy="645160"/>
          </a:xfrm>
          <a:prstGeom prst="rect">
            <a:avLst/>
          </a:prstGeom>
        </p:spPr>
        <p:txBody>
          <a:bodyPr wrap="square">
            <a:spAutoFit/>
          </a:bodyPr>
          <a:lstStyle/>
          <a:p>
            <a:pPr>
              <a:lnSpc>
                <a:spcPct val="150000"/>
              </a:lnSpc>
              <a:spcAft>
                <a:spcPts val="600"/>
              </a:spcAft>
            </a:pPr>
            <a:r>
              <a:rPr lang="en-US" altLang="zh-CN" spc="400" dirty="0">
                <a:latin typeface="仿宋" panose="02010609060101010101" charset="-122"/>
                <a:ea typeface="仿宋" panose="02010609060101010101" charset="-122"/>
                <a:sym typeface="+mn-ea"/>
              </a:rPr>
              <a:t>    </a:t>
            </a:r>
            <a:endParaRPr lang="en-US" altLang="zh-CN" spc="400" dirty="0">
              <a:latin typeface="仿宋" panose="02010609060101010101" charset="-122"/>
              <a:ea typeface="仿宋" panose="02010609060101010101" charset="-122"/>
              <a:sym typeface="+mn-ea"/>
            </a:endParaRPr>
          </a:p>
        </p:txBody>
      </p:sp>
      <p:sp>
        <p:nvSpPr>
          <p:cNvPr id="4" name="文本框 3"/>
          <p:cNvSpPr txBox="1"/>
          <p:nvPr/>
        </p:nvSpPr>
        <p:spPr>
          <a:xfrm>
            <a:off x="843915" y="2448560"/>
            <a:ext cx="12178665" cy="3784600"/>
          </a:xfrm>
          <a:prstGeom prst="rect">
            <a:avLst/>
          </a:prstGeom>
          <a:noFill/>
        </p:spPr>
        <p:txBody>
          <a:bodyPr wrap="square" rtlCol="0">
            <a:spAutoFit/>
          </a:bodyPr>
          <a:p>
            <a:pPr algn="just" fontAlgn="auto">
              <a:lnSpc>
                <a:spcPts val="3600"/>
              </a:lnSpc>
            </a:pPr>
            <a:r>
              <a:rPr lang="en-US" altLang="zh-CN"/>
              <a:t>         </a:t>
            </a:r>
            <a:r>
              <a:rPr lang="zh-CN" altLang="en-US" dirty="0">
                <a:uFillTx/>
                <a:latin typeface="仿宋" panose="02010609060101010101" charset="-122"/>
                <a:ea typeface="仿宋" panose="02010609060101010101" charset="-122"/>
                <a:cs typeface="宋体" panose="02010600030101010101" pitchFamily="2" charset="-122"/>
              </a:rPr>
              <a:t> </a:t>
            </a:r>
            <a:r>
              <a:rPr lang="zh-CN" altLang="en-US" sz="2800" dirty="0">
                <a:uFillTx/>
                <a:latin typeface="仿宋" panose="02010609060101010101" charset="-122"/>
                <a:ea typeface="仿宋" panose="02010609060101010101" charset="-122"/>
                <a:cs typeface="宋体" panose="02010600030101010101" pitchFamily="2" charset="-122"/>
                <a:sym typeface="+mn-ea"/>
              </a:rPr>
              <a:t>增加规定有关部门和机构应当对存在失信行为的生产经营单位及其有关从业人员采取加大执法检查频次、暂停项目审批、上调有关保险费率、行业或者职业禁入等联合惩戒措施，并向社会公示。</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just" fontAlgn="auto">
              <a:lnSpc>
                <a:spcPts val="3600"/>
              </a:lnSpc>
            </a:pPr>
            <a:r>
              <a:rPr lang="zh-CN" altLang="en-US" sz="2800" dirty="0">
                <a:uFillTx/>
                <a:latin typeface="仿宋" panose="02010609060101010101" charset="-122"/>
                <a:ea typeface="仿宋" panose="02010609060101010101" charset="-122"/>
                <a:cs typeface="宋体" panose="02010600030101010101" pitchFamily="2" charset="-122"/>
                <a:sym typeface="+mn-ea"/>
              </a:rPr>
              <a:t> </a:t>
            </a:r>
            <a:r>
              <a:rPr lang="en-US" altLang="zh-CN" sz="2800" dirty="0">
                <a:uFillTx/>
                <a:latin typeface="仿宋" panose="02010609060101010101" charset="-122"/>
                <a:ea typeface="仿宋" panose="02010609060101010101" charset="-122"/>
                <a:cs typeface="宋体" panose="02010600030101010101" pitchFamily="2" charset="-122"/>
                <a:sym typeface="+mn-ea"/>
              </a:rPr>
              <a:t>   </a:t>
            </a:r>
            <a:r>
              <a:rPr lang="zh-CN" altLang="en-US" sz="2800" dirty="0">
                <a:uFillTx/>
                <a:latin typeface="仿宋" panose="02010609060101010101" charset="-122"/>
                <a:ea typeface="仿宋" panose="02010609060101010101" charset="-122"/>
                <a:cs typeface="宋体" panose="02010600030101010101" pitchFamily="2" charset="-122"/>
                <a:sym typeface="+mn-ea"/>
              </a:rPr>
              <a:t>负有安全生产监督管理职责的部门应当加强对生产经营单位行政处罚信息的及时归集、共享、应用和公开，对生产经营单位作出处罚后</a:t>
            </a:r>
            <a:r>
              <a:rPr lang="zh-CN" altLang="en-US" sz="2800" b="1" dirty="0">
                <a:solidFill>
                  <a:srgbClr val="FF0000"/>
                </a:solidFill>
                <a:uFillTx/>
                <a:latin typeface="仿宋" panose="02010609060101010101" charset="-122"/>
                <a:ea typeface="仿宋" panose="02010609060101010101" charset="-122"/>
                <a:cs typeface="宋体" panose="02010600030101010101" pitchFamily="2" charset="-122"/>
                <a:sym typeface="+mn-ea"/>
              </a:rPr>
              <a:t>7个工作日内</a:t>
            </a:r>
            <a:r>
              <a:rPr lang="zh-CN" altLang="en-US" sz="2800" dirty="0">
                <a:uFillTx/>
                <a:latin typeface="仿宋" panose="02010609060101010101" charset="-122"/>
                <a:ea typeface="仿宋" panose="02010609060101010101" charset="-122"/>
                <a:cs typeface="宋体" panose="02010600030101010101" pitchFamily="2" charset="-122"/>
                <a:sym typeface="+mn-ea"/>
              </a:rPr>
              <a:t>在监督管理部门公示系统予以公开曝光、强化对违法失信生产经营单位及其有关从业人员的社会监督、提高全社会安全生产诚信水平。</a:t>
            </a:r>
            <a:endParaRPr lang="zh-CN" altLang="en-US" sz="2800" dirty="0">
              <a:uFillTx/>
              <a:latin typeface="仿宋" panose="02010609060101010101" charset="-122"/>
              <a:ea typeface="仿宋" panose="02010609060101010101" charset="-122"/>
              <a:cs typeface="宋体" panose="02010600030101010101" pitchFamily="2" charset="-122"/>
              <a:sym typeface="+mn-ea"/>
            </a:endParaRPr>
          </a:p>
          <a:p>
            <a:pPr algn="r" fontAlgn="auto">
              <a:lnSpc>
                <a:spcPts val="3600"/>
              </a:lnSpc>
            </a:pPr>
            <a:r>
              <a:rPr lang="zh-CN" altLang="en-US" dirty="0">
                <a:uFillTx/>
                <a:latin typeface="楷体" panose="02010609060101010101" charset="-122"/>
                <a:ea typeface="楷体" panose="02010609060101010101" charset="-122"/>
                <a:cs typeface="宋体" panose="02010600030101010101" pitchFamily="2" charset="-122"/>
                <a:sym typeface="+mn-ea"/>
              </a:rPr>
              <a:t>——《中华人民共和国安全生产法》第七十八条</a:t>
            </a:r>
            <a:endParaRPr lang="zh-CN" altLang="en-US" dirty="0">
              <a:uFillTx/>
              <a:latin typeface="楷体" panose="02010609060101010101" charset="-122"/>
              <a:ea typeface="楷体" panose="02010609060101010101" charset="-122"/>
              <a:cs typeface="宋体" panose="02010600030101010101" pitchFamily="2" charset="-122"/>
              <a:sym typeface="+mn-ea"/>
            </a:endParaRPr>
          </a:p>
        </p:txBody>
      </p:sp>
      <p:sp>
        <p:nvSpPr>
          <p:cNvPr id="6" name="文本框 5"/>
          <p:cNvSpPr txBox="1"/>
          <p:nvPr/>
        </p:nvSpPr>
        <p:spPr>
          <a:xfrm>
            <a:off x="788035" y="1501140"/>
            <a:ext cx="12289790" cy="553085"/>
          </a:xfrm>
          <a:prstGeom prst="rect">
            <a:avLst/>
          </a:prstGeom>
          <a:noFill/>
        </p:spPr>
        <p:txBody>
          <a:bodyPr wrap="square" rtlCol="0">
            <a:spAutoFit/>
          </a:bodyPr>
          <a:p>
            <a:pPr algn="just" fontAlgn="auto">
              <a:lnSpc>
                <a:spcPts val="3600"/>
              </a:lnSpc>
            </a:pPr>
            <a:r>
              <a:rPr lang="en-US" altLang="zh-CN"/>
              <a:t>         </a:t>
            </a:r>
            <a:r>
              <a:rPr lang="en-US" altLang="zh-CN" sz="2800" b="1">
                <a:latin typeface="仿宋_GB2312" panose="02010609030101010101" charset="-122"/>
                <a:ea typeface="仿宋_GB2312" panose="02010609030101010101" charset="-122"/>
                <a:cs typeface="仿宋_GB2312" panose="02010609030101010101" charset="-122"/>
              </a:rPr>
              <a:t>5.加大对违法失信行为的联合惩戒和公开曝光力度</a:t>
            </a:r>
            <a:r>
              <a:rPr lang="en-US" altLang="zh-CN" sz="2000" b="1" spc="400" dirty="0">
                <a:latin typeface="仿宋" panose="02010609060101010101" charset="-122"/>
                <a:ea typeface="仿宋" panose="02010609060101010101" charset="-122"/>
                <a:cs typeface="宋体" panose="02010600030101010101" pitchFamily="2" charset="-122"/>
                <a:sym typeface="+mn-ea"/>
              </a:rPr>
              <a:t>   </a:t>
            </a:r>
            <a:endParaRPr lang="zh-CN" altLang="en-US" dirty="0">
              <a:solidFill>
                <a:schemeClr val="tx1"/>
              </a:solidFill>
              <a:uFillTx/>
              <a:latin typeface="仿宋" panose="02010609060101010101" charset="-122"/>
              <a:ea typeface="仿宋" panose="02010609060101010101" charset="-122"/>
              <a:cs typeface="宋体" panose="02010600030101010101" pitchFamily="2" charset="-122"/>
              <a:sym typeface="+mn-ea"/>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5" name="组合 84"/>
          <p:cNvGrpSpPr/>
          <p:nvPr/>
        </p:nvGrpSpPr>
        <p:grpSpPr>
          <a:xfrm>
            <a:off x="1165357" y="1715630"/>
            <a:ext cx="999267" cy="999267"/>
            <a:chOff x="304800" y="673100"/>
            <a:chExt cx="4000500" cy="4000500"/>
          </a:xfrm>
          <a:solidFill>
            <a:srgbClr val="0070C0"/>
          </a:solidFill>
          <a:effectLst>
            <a:outerShdw blurRad="444500" dist="254000" dir="6840000" algn="tr" rotWithShape="0">
              <a:prstClr val="black">
                <a:alpha val="24000"/>
              </a:prstClr>
            </a:outerShdw>
          </a:effectLst>
        </p:grpSpPr>
        <p:sp>
          <p:nvSpPr>
            <p:cNvPr id="86" name="同心圆 85"/>
            <p:cNvSpPr/>
            <p:nvPr>
              <p:custDataLst>
                <p:tags r:id="rId1"/>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87" name="椭圆 86"/>
            <p:cNvSpPr/>
            <p:nvPr>
              <p:custDataLst>
                <p:tags r:id="rId2"/>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sp>
        <p:nvSpPr>
          <p:cNvPr id="41" name="矩形 40"/>
          <p:cNvSpPr/>
          <p:nvPr>
            <p:custDataLst>
              <p:tags r:id="rId3"/>
            </p:custDataLst>
          </p:nvPr>
        </p:nvSpPr>
        <p:spPr>
          <a:xfrm>
            <a:off x="-1" y="7449139"/>
            <a:ext cx="14082713" cy="69527"/>
          </a:xfrm>
          <a:prstGeom prst="rect">
            <a:avLst/>
          </a:prstGeom>
          <a:solidFill>
            <a:srgbClr val="0070C0">
              <a:alpha val="84000"/>
            </a:srgbClr>
          </a:solidFill>
          <a:ln>
            <a:noFill/>
          </a:ln>
          <a:effectLst>
            <a:outerShdw blurRad="1397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white"/>
              </a:solidFill>
              <a:ea typeface="微软雅黑" panose="020B0503020204020204" pitchFamily="34" charset="-122"/>
            </a:endParaRPr>
          </a:p>
        </p:txBody>
      </p:sp>
      <p:cxnSp>
        <p:nvCxnSpPr>
          <p:cNvPr id="77" name="直接连接符 76"/>
          <p:cNvCxnSpPr/>
          <p:nvPr>
            <p:custDataLst>
              <p:tags r:id="rId4"/>
            </p:custDataLst>
          </p:nvPr>
        </p:nvCxnSpPr>
        <p:spPr>
          <a:xfrm>
            <a:off x="4621335" y="4309537"/>
            <a:ext cx="7846588" cy="0"/>
          </a:xfrm>
          <a:prstGeom prst="line">
            <a:avLst/>
          </a:prstGeom>
          <a:ln>
            <a:solidFill>
              <a:schemeClr val="tx1">
                <a:lumMod val="50000"/>
                <a:lumOff val="50000"/>
              </a:schemeClr>
            </a:solidFill>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50" name="椭圆 49"/>
          <p:cNvSpPr/>
          <p:nvPr>
            <p:custDataLst>
              <p:tags r:id="rId5"/>
            </p:custDataLst>
          </p:nvPr>
        </p:nvSpPr>
        <p:spPr>
          <a:xfrm>
            <a:off x="12401408" y="1093732"/>
            <a:ext cx="515613" cy="515613"/>
          </a:xfrm>
          <a:prstGeom prst="ellipse">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white"/>
              </a:solidFill>
              <a:ea typeface="微软雅黑" panose="020B0503020204020204" pitchFamily="34" charset="-122"/>
            </a:endParaRPr>
          </a:p>
        </p:txBody>
      </p:sp>
      <p:sp>
        <p:nvSpPr>
          <p:cNvPr id="51" name="椭圆 50"/>
          <p:cNvSpPr/>
          <p:nvPr>
            <p:custDataLst>
              <p:tags r:id="rId6"/>
            </p:custDataLst>
          </p:nvPr>
        </p:nvSpPr>
        <p:spPr>
          <a:xfrm>
            <a:off x="12824924" y="136617"/>
            <a:ext cx="282844" cy="282844"/>
          </a:xfrm>
          <a:prstGeom prst="ellipse">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white"/>
              </a:solidFill>
              <a:ea typeface="微软雅黑" panose="020B0503020204020204" pitchFamily="34" charset="-122"/>
            </a:endParaRPr>
          </a:p>
        </p:txBody>
      </p:sp>
      <p:grpSp>
        <p:nvGrpSpPr>
          <p:cNvPr id="52" name="组合 51"/>
          <p:cNvGrpSpPr/>
          <p:nvPr/>
        </p:nvGrpSpPr>
        <p:grpSpPr>
          <a:xfrm>
            <a:off x="13599534" y="1401307"/>
            <a:ext cx="226229" cy="226229"/>
            <a:chOff x="304800" y="673100"/>
            <a:chExt cx="4000500" cy="4000500"/>
          </a:xfrm>
          <a:solidFill>
            <a:srgbClr val="0070C0"/>
          </a:solidFill>
          <a:effectLst>
            <a:outerShdw blurRad="381000" dist="152400" dir="8100000" algn="tr" rotWithShape="0">
              <a:prstClr val="black">
                <a:alpha val="70000"/>
              </a:prstClr>
            </a:outerShdw>
          </a:effectLst>
        </p:grpSpPr>
        <p:sp>
          <p:nvSpPr>
            <p:cNvPr id="53" name="同心圆 52"/>
            <p:cNvSpPr/>
            <p:nvPr>
              <p:custDataLst>
                <p:tags r:id="rId7"/>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rgbClr val="2683C6"/>
                </a:solidFill>
                <a:ea typeface="微软雅黑" panose="020B0503020204020204" pitchFamily="34" charset="-122"/>
              </a:endParaRPr>
            </a:p>
          </p:txBody>
        </p:sp>
        <p:sp>
          <p:nvSpPr>
            <p:cNvPr id="54" name="椭圆 53"/>
            <p:cNvSpPr/>
            <p:nvPr>
              <p:custDataLst>
                <p:tags r:id="rId8"/>
              </p:custDataLst>
            </p:nvPr>
          </p:nvSpPr>
          <p:spPr>
            <a:xfrm>
              <a:off x="479425" y="847725"/>
              <a:ext cx="3651250" cy="365125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rgbClr val="2683C6"/>
                </a:solidFill>
                <a:ea typeface="微软雅黑" panose="020B0503020204020204" pitchFamily="34" charset="-122"/>
              </a:endParaRPr>
            </a:p>
          </p:txBody>
        </p:sp>
      </p:grpSp>
      <p:grpSp>
        <p:nvGrpSpPr>
          <p:cNvPr id="55" name="组合 54"/>
          <p:cNvGrpSpPr/>
          <p:nvPr/>
        </p:nvGrpSpPr>
        <p:grpSpPr>
          <a:xfrm>
            <a:off x="13341839" y="527900"/>
            <a:ext cx="296371" cy="296371"/>
            <a:chOff x="304800" y="673100"/>
            <a:chExt cx="4000500" cy="4000500"/>
          </a:xfrm>
          <a:effectLst>
            <a:outerShdw blurRad="381000" dist="152400" dir="8100000" algn="tr" rotWithShape="0">
              <a:prstClr val="black">
                <a:alpha val="70000"/>
              </a:prstClr>
            </a:outerShdw>
          </a:effectLst>
        </p:grpSpPr>
        <p:sp>
          <p:nvSpPr>
            <p:cNvPr id="56" name="同心圆 55"/>
            <p:cNvSpPr/>
            <p:nvPr>
              <p:custDataLst>
                <p:tags r:id="rId9"/>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black"/>
                </a:solidFill>
                <a:ea typeface="微软雅黑" panose="020B0503020204020204" pitchFamily="34" charset="-122"/>
              </a:endParaRPr>
            </a:p>
          </p:txBody>
        </p:sp>
        <p:sp>
          <p:nvSpPr>
            <p:cNvPr id="57" name="椭圆 56"/>
            <p:cNvSpPr/>
            <p:nvPr>
              <p:custDataLst>
                <p:tags r:id="rId10"/>
              </p:custDataLst>
            </p:nvPr>
          </p:nvSpPr>
          <p:spPr>
            <a:xfrm>
              <a:off x="479425" y="847725"/>
              <a:ext cx="3651250" cy="3651250"/>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white"/>
                </a:solidFill>
                <a:ea typeface="微软雅黑" panose="020B0503020204020204" pitchFamily="34" charset="-122"/>
              </a:endParaRPr>
            </a:p>
          </p:txBody>
        </p:sp>
      </p:grpSp>
      <p:grpSp>
        <p:nvGrpSpPr>
          <p:cNvPr id="58" name="组合 57"/>
          <p:cNvGrpSpPr/>
          <p:nvPr/>
        </p:nvGrpSpPr>
        <p:grpSpPr>
          <a:xfrm>
            <a:off x="11938830" y="127442"/>
            <a:ext cx="420366" cy="420366"/>
            <a:chOff x="304800" y="673100"/>
            <a:chExt cx="4000500" cy="4000500"/>
          </a:xfrm>
          <a:solidFill>
            <a:srgbClr val="0070C0"/>
          </a:solidFill>
          <a:effectLst>
            <a:outerShdw blurRad="317500" dist="190500" dir="8100000" algn="tr" rotWithShape="0">
              <a:prstClr val="black">
                <a:alpha val="50000"/>
              </a:prstClr>
            </a:outerShdw>
          </a:effectLst>
        </p:grpSpPr>
        <p:sp>
          <p:nvSpPr>
            <p:cNvPr id="59" name="同心圆 58"/>
            <p:cNvSpPr/>
            <p:nvPr>
              <p:custDataLst>
                <p:tags r:id="rId11"/>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black"/>
                </a:solidFill>
                <a:ea typeface="微软雅黑" panose="020B0503020204020204" pitchFamily="34" charset="-122"/>
              </a:endParaRPr>
            </a:p>
          </p:txBody>
        </p:sp>
        <p:sp>
          <p:nvSpPr>
            <p:cNvPr id="60" name="椭圆 59"/>
            <p:cNvSpPr/>
            <p:nvPr>
              <p:custDataLst>
                <p:tags r:id="rId12"/>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prstClr val="white"/>
                </a:solidFill>
                <a:ea typeface="微软雅黑" panose="020B0503020204020204" pitchFamily="34" charset="-122"/>
              </a:endParaRPr>
            </a:p>
          </p:txBody>
        </p:sp>
      </p:grpSp>
      <p:sp>
        <p:nvSpPr>
          <p:cNvPr id="61" name="椭圆 60"/>
          <p:cNvSpPr/>
          <p:nvPr>
            <p:custDataLst>
              <p:tags r:id="rId13"/>
            </p:custDataLst>
          </p:nvPr>
        </p:nvSpPr>
        <p:spPr>
          <a:xfrm>
            <a:off x="13458112" y="2187073"/>
            <a:ext cx="141422" cy="141422"/>
          </a:xfrm>
          <a:prstGeom prst="ellipse">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rgbClr val="2683C6"/>
              </a:solidFill>
              <a:ea typeface="微软雅黑" panose="020B0503020204020204" pitchFamily="34" charset="-122"/>
            </a:endParaRPr>
          </a:p>
        </p:txBody>
      </p:sp>
      <p:grpSp>
        <p:nvGrpSpPr>
          <p:cNvPr id="82" name="组合 81"/>
          <p:cNvGrpSpPr/>
          <p:nvPr/>
        </p:nvGrpSpPr>
        <p:grpSpPr>
          <a:xfrm>
            <a:off x="1741343" y="1048532"/>
            <a:ext cx="802398" cy="802398"/>
            <a:chOff x="304800" y="673100"/>
            <a:chExt cx="4000500" cy="4000500"/>
          </a:xfrm>
          <a:solidFill>
            <a:srgbClr val="0070C0"/>
          </a:solidFill>
          <a:effectLst>
            <a:outerShdw blurRad="444500" dist="254000" dir="6840000" algn="tr" rotWithShape="0">
              <a:prstClr val="black">
                <a:alpha val="24000"/>
              </a:prstClr>
            </a:outerShdw>
          </a:effectLst>
        </p:grpSpPr>
        <p:sp>
          <p:nvSpPr>
            <p:cNvPr id="83" name="同心圆 82"/>
            <p:cNvSpPr/>
            <p:nvPr>
              <p:custDataLst>
                <p:tags r:id="rId14"/>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84" name="椭圆 83"/>
            <p:cNvSpPr/>
            <p:nvPr>
              <p:custDataLst>
                <p:tags r:id="rId15"/>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grpSp>
        <p:nvGrpSpPr>
          <p:cNvPr id="91" name="组合 90"/>
          <p:cNvGrpSpPr/>
          <p:nvPr/>
        </p:nvGrpSpPr>
        <p:grpSpPr>
          <a:xfrm>
            <a:off x="3475331" y="1057686"/>
            <a:ext cx="516029" cy="516029"/>
            <a:chOff x="304800" y="673100"/>
            <a:chExt cx="4000500" cy="4000500"/>
          </a:xfrm>
          <a:solidFill>
            <a:srgbClr val="0070C0"/>
          </a:solidFill>
          <a:effectLst>
            <a:outerShdw blurRad="444500" dist="254000" dir="6840000" algn="tr" rotWithShape="0">
              <a:prstClr val="black">
                <a:alpha val="24000"/>
              </a:prstClr>
            </a:outerShdw>
          </a:effectLst>
        </p:grpSpPr>
        <p:sp>
          <p:nvSpPr>
            <p:cNvPr id="92" name="同心圆 91"/>
            <p:cNvSpPr/>
            <p:nvPr>
              <p:custDataLst>
                <p:tags r:id="rId16"/>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93" name="椭圆 92"/>
            <p:cNvSpPr/>
            <p:nvPr>
              <p:custDataLst>
                <p:tags r:id="rId17"/>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grpSp>
        <p:nvGrpSpPr>
          <p:cNvPr id="94" name="组合 93"/>
          <p:cNvGrpSpPr/>
          <p:nvPr/>
        </p:nvGrpSpPr>
        <p:grpSpPr>
          <a:xfrm>
            <a:off x="107297" y="2001961"/>
            <a:ext cx="748145" cy="748145"/>
            <a:chOff x="304800" y="673100"/>
            <a:chExt cx="4000500" cy="4000500"/>
          </a:xfrm>
          <a:effectLst>
            <a:outerShdw blurRad="444500" dist="254000" dir="6840000" algn="tr" rotWithShape="0">
              <a:prstClr val="black">
                <a:alpha val="24000"/>
              </a:prstClr>
            </a:outerShdw>
          </a:effectLst>
        </p:grpSpPr>
        <p:sp>
          <p:nvSpPr>
            <p:cNvPr id="95" name="同心圆 94"/>
            <p:cNvSpPr/>
            <p:nvPr>
              <p:custDataLst>
                <p:tags r:id="rId18"/>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96" name="椭圆 95"/>
            <p:cNvSpPr/>
            <p:nvPr>
              <p:custDataLst>
                <p:tags r:id="rId19"/>
              </p:custDataLst>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grpSp>
        <p:nvGrpSpPr>
          <p:cNvPr id="97" name="组合 96"/>
          <p:cNvGrpSpPr/>
          <p:nvPr/>
        </p:nvGrpSpPr>
        <p:grpSpPr>
          <a:xfrm>
            <a:off x="2477032" y="3261785"/>
            <a:ext cx="406273" cy="406273"/>
            <a:chOff x="304800" y="673100"/>
            <a:chExt cx="4000500" cy="4000500"/>
          </a:xfrm>
          <a:effectLst>
            <a:outerShdw blurRad="444500" dist="254000" dir="6840000" algn="tr" rotWithShape="0">
              <a:prstClr val="black">
                <a:alpha val="24000"/>
              </a:prstClr>
            </a:outerShdw>
          </a:effectLst>
        </p:grpSpPr>
        <p:sp>
          <p:nvSpPr>
            <p:cNvPr id="98" name="同心圆 97"/>
            <p:cNvSpPr/>
            <p:nvPr>
              <p:custDataLst>
                <p:tags r:id="rId20"/>
              </p:custDataLst>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99" name="椭圆 98"/>
            <p:cNvSpPr/>
            <p:nvPr>
              <p:custDataLst>
                <p:tags r:id="rId21"/>
              </p:custDataLst>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grpSp>
        <p:nvGrpSpPr>
          <p:cNvPr id="100" name="组合 99"/>
          <p:cNvGrpSpPr/>
          <p:nvPr/>
        </p:nvGrpSpPr>
        <p:grpSpPr>
          <a:xfrm>
            <a:off x="2164624" y="4223867"/>
            <a:ext cx="1166525" cy="1166525"/>
            <a:chOff x="304800" y="673100"/>
            <a:chExt cx="4000500" cy="4000500"/>
          </a:xfrm>
          <a:solidFill>
            <a:srgbClr val="0070C0"/>
          </a:solidFill>
          <a:effectLst>
            <a:outerShdw blurRad="444500" dist="254000" dir="6840000" algn="tr" rotWithShape="0">
              <a:prstClr val="black">
                <a:alpha val="24000"/>
              </a:prstClr>
            </a:outerShdw>
          </a:effectLst>
        </p:grpSpPr>
        <p:sp>
          <p:nvSpPr>
            <p:cNvPr id="101" name="同心圆 100"/>
            <p:cNvSpPr/>
            <p:nvPr>
              <p:custDataLst>
                <p:tags r:id="rId22"/>
              </p:custDataLst>
            </p:nvPr>
          </p:nvSpPr>
          <p:spPr>
            <a:xfrm>
              <a:off x="304800" y="673100"/>
              <a:ext cx="4000500" cy="4000500"/>
            </a:xfrm>
            <a:prstGeom prst="donut">
              <a:avLst>
                <a:gd name="adj" fmla="val 4879"/>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sp>
          <p:nvSpPr>
            <p:cNvPr id="102" name="椭圆 101"/>
            <p:cNvSpPr/>
            <p:nvPr>
              <p:custDataLst>
                <p:tags r:id="rId23"/>
              </p:custDataLst>
            </p:nvPr>
          </p:nvSpPr>
          <p:spPr>
            <a:xfrm>
              <a:off x="392113" y="760413"/>
              <a:ext cx="3825874" cy="382587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dirty="0">
                <a:solidFill>
                  <a:srgbClr val="C00000"/>
                </a:solidFill>
                <a:ea typeface="微软雅黑" panose="020B0503020204020204" pitchFamily="34" charset="-122"/>
              </a:endParaRPr>
            </a:p>
          </p:txBody>
        </p:sp>
      </p:grpSp>
      <p:sp>
        <p:nvSpPr>
          <p:cNvPr id="2" name="文本框 1"/>
          <p:cNvSpPr txBox="1"/>
          <p:nvPr>
            <p:custDataLst>
              <p:tags r:id="rId24"/>
            </p:custDataLst>
          </p:nvPr>
        </p:nvSpPr>
        <p:spPr>
          <a:xfrm>
            <a:off x="6249035" y="3096895"/>
            <a:ext cx="3535680" cy="1106805"/>
          </a:xfrm>
          <a:prstGeom prst="rect">
            <a:avLst/>
          </a:prstGeom>
          <a:noFill/>
        </p:spPr>
        <p:txBody>
          <a:bodyPr wrap="none" rtlCol="0">
            <a:spAutoFit/>
          </a:bodyPr>
          <a:p>
            <a:r>
              <a:rPr lang="en-US" altLang="zh-CN" sz="6600">
                <a:solidFill>
                  <a:schemeClr val="tx1"/>
                </a:solidFill>
                <a:latin typeface="黑体" panose="02010600030101010101" charset="-122"/>
                <a:ea typeface="黑体" panose="02010600030101010101" charset="-122"/>
                <a:cs typeface="黑体" panose="02010600030101010101" charset="-122"/>
              </a:rPr>
              <a:t>  </a:t>
            </a:r>
            <a:r>
              <a:rPr lang="zh-CN" altLang="en-US" sz="6600">
                <a:solidFill>
                  <a:schemeClr val="tx1"/>
                </a:solidFill>
                <a:latin typeface="黑体" panose="02010600030101010101" charset="-122"/>
                <a:ea typeface="黑体" panose="02010600030101010101" charset="-122"/>
                <a:cs typeface="黑体" panose="02010600030101010101" charset="-122"/>
              </a:rPr>
              <a:t>谢</a:t>
            </a:r>
            <a:r>
              <a:rPr lang="en-US" altLang="zh-CN" sz="6600">
                <a:solidFill>
                  <a:schemeClr val="tx1"/>
                </a:solidFill>
                <a:latin typeface="黑体" panose="02010600030101010101" charset="-122"/>
                <a:ea typeface="黑体" panose="02010600030101010101" charset="-122"/>
                <a:cs typeface="黑体" panose="02010600030101010101" charset="-122"/>
              </a:rPr>
              <a:t>  </a:t>
            </a:r>
            <a:r>
              <a:rPr lang="zh-CN" altLang="en-US" sz="6600">
                <a:solidFill>
                  <a:schemeClr val="tx1"/>
                </a:solidFill>
                <a:latin typeface="黑体" panose="02010600030101010101" charset="-122"/>
                <a:ea typeface="黑体" panose="02010600030101010101" charset="-122"/>
                <a:cs typeface="黑体" panose="02010600030101010101" charset="-122"/>
              </a:rPr>
              <a:t>谢</a:t>
            </a:r>
            <a:endParaRPr lang="zh-CN" altLang="en-US" sz="6600">
              <a:solidFill>
                <a:schemeClr val="tx1"/>
              </a:solidFill>
              <a:latin typeface="黑体" panose="02010600030101010101" charset="-122"/>
              <a:ea typeface="黑体" panose="02010600030101010101" charset="-122"/>
              <a:cs typeface="黑体" panose="02010600030101010101" charset="-122"/>
            </a:endParaRPr>
          </a:p>
        </p:txBody>
      </p:sp>
    </p:spTree>
    <p:custDataLst>
      <p:tags r:id="rId25"/>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4"/>
          <p:cNvSpPr/>
          <p:nvPr>
            <p:custDataLst>
              <p:tags r:id="rId1"/>
            </p:custDataLst>
          </p:nvPr>
        </p:nvSpPr>
        <p:spPr>
          <a:xfrm>
            <a:off x="1" y="2473914"/>
            <a:ext cx="14082713" cy="1492372"/>
          </a:xfrm>
          <a:prstGeom prst="rect">
            <a:avLst/>
          </a:prstGeom>
          <a:solidFill>
            <a:schemeClr val="bg1">
              <a:alpha val="84000"/>
            </a:schemeClr>
          </a:solidFill>
          <a:ln>
            <a:noFill/>
          </a:ln>
          <a:effectLst>
            <a:outerShdw blurRad="1397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grpSp>
        <p:nvGrpSpPr>
          <p:cNvPr id="59" name="组合 58"/>
          <p:cNvGrpSpPr/>
          <p:nvPr/>
        </p:nvGrpSpPr>
        <p:grpSpPr>
          <a:xfrm>
            <a:off x="2696796" y="6227262"/>
            <a:ext cx="452009" cy="452172"/>
            <a:chOff x="1463339" y="1072758"/>
            <a:chExt cx="1546058" cy="1546058"/>
          </a:xfrm>
          <a:effectLst>
            <a:outerShdw blurRad="330200" dist="215900" dir="6900000" sx="71000" sy="71000" algn="t" rotWithShape="0">
              <a:prstClr val="black">
                <a:alpha val="54000"/>
              </a:prstClr>
            </a:outerShdw>
          </a:effectLst>
        </p:grpSpPr>
        <p:sp>
          <p:nvSpPr>
            <p:cNvPr id="61" name="同心圆 60"/>
            <p:cNvSpPr/>
            <p:nvPr>
              <p:custDataLst>
                <p:tags r:id="rId2"/>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sp>
          <p:nvSpPr>
            <p:cNvPr id="62" name="椭圆 61"/>
            <p:cNvSpPr/>
            <p:nvPr>
              <p:custDataLst>
                <p:tags r:id="rId3"/>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grpSp>
      <p:sp>
        <p:nvSpPr>
          <p:cNvPr id="80" name="矩形 79"/>
          <p:cNvSpPr/>
          <p:nvPr>
            <p:custDataLst>
              <p:tags r:id="rId4"/>
            </p:custDataLst>
          </p:nvPr>
        </p:nvSpPr>
        <p:spPr>
          <a:xfrm>
            <a:off x="-2499" y="7518665"/>
            <a:ext cx="14082713" cy="519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grpSp>
        <p:nvGrpSpPr>
          <p:cNvPr id="7" name="组合 6"/>
          <p:cNvGrpSpPr/>
          <p:nvPr/>
        </p:nvGrpSpPr>
        <p:grpSpPr>
          <a:xfrm>
            <a:off x="1217534" y="1905560"/>
            <a:ext cx="2268993" cy="2268993"/>
            <a:chOff x="4508674" y="2118116"/>
            <a:chExt cx="2204282" cy="2204282"/>
          </a:xfrm>
        </p:grpSpPr>
        <p:grpSp>
          <p:nvGrpSpPr>
            <p:cNvPr id="38" name="组合 37"/>
            <p:cNvGrpSpPr/>
            <p:nvPr/>
          </p:nvGrpSpPr>
          <p:grpSpPr>
            <a:xfrm>
              <a:off x="4508674" y="2118116"/>
              <a:ext cx="2204282" cy="2204282"/>
              <a:chOff x="1517331" y="1125257"/>
              <a:chExt cx="2204282" cy="2204282"/>
            </a:xfrm>
          </p:grpSpPr>
          <p:sp>
            <p:nvSpPr>
              <p:cNvPr id="39" name="椭圆 38"/>
              <p:cNvSpPr/>
              <p:nvPr>
                <p:custDataLst>
                  <p:tags r:id="rId5"/>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40" name="椭圆 39"/>
              <p:cNvSpPr/>
              <p:nvPr>
                <p:custDataLst>
                  <p:tags r:id="rId6"/>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sp>
          <p:nvSpPr>
            <p:cNvPr id="81" name="TextBox 80"/>
            <p:cNvSpPr txBox="1"/>
            <p:nvPr>
              <p:custDataLst>
                <p:tags r:id="rId7"/>
              </p:custDataLst>
            </p:nvPr>
          </p:nvSpPr>
          <p:spPr>
            <a:xfrm>
              <a:off x="5100836" y="2670571"/>
              <a:ext cx="1020336" cy="1104850"/>
            </a:xfrm>
            <a:prstGeom prst="rect">
              <a:avLst/>
            </a:prstGeom>
            <a:noFill/>
          </p:spPr>
          <p:txBody>
            <a:bodyPr wrap="none" rtlCol="0">
              <a:spAutoFit/>
            </a:bodyPr>
            <a:lstStyle/>
            <a:p>
              <a:r>
                <a:rPr lang="zh-CN" altLang="en-US" sz="6795" b="1" dirty="0">
                  <a:solidFill>
                    <a:schemeClr val="tx1"/>
                  </a:solidFill>
                  <a:latin typeface="黑体" panose="02010600030101010101" charset="-122"/>
                  <a:ea typeface="黑体" panose="02010600030101010101" charset="-122"/>
                </a:rPr>
                <a:t>一</a:t>
              </a:r>
              <a:endParaRPr lang="zh-CN" altLang="en-US" sz="6795" b="1" dirty="0">
                <a:solidFill>
                  <a:schemeClr val="tx1"/>
                </a:solidFill>
                <a:latin typeface="黑体" panose="02010600030101010101" charset="-122"/>
                <a:ea typeface="黑体" panose="02010600030101010101" charset="-122"/>
              </a:endParaRPr>
            </a:p>
          </p:txBody>
        </p:sp>
      </p:grpSp>
      <p:grpSp>
        <p:nvGrpSpPr>
          <p:cNvPr id="51" name="组合 50"/>
          <p:cNvGrpSpPr/>
          <p:nvPr/>
        </p:nvGrpSpPr>
        <p:grpSpPr>
          <a:xfrm>
            <a:off x="643361" y="5370105"/>
            <a:ext cx="655637" cy="655637"/>
            <a:chOff x="1517331" y="1125257"/>
            <a:chExt cx="2204282" cy="2204282"/>
          </a:xfrm>
        </p:grpSpPr>
        <p:sp>
          <p:nvSpPr>
            <p:cNvPr id="52" name="椭圆 51"/>
            <p:cNvSpPr/>
            <p:nvPr>
              <p:custDataLst>
                <p:tags r:id="rId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53" name="椭圆 52"/>
            <p:cNvSpPr/>
            <p:nvPr>
              <p:custDataLst>
                <p:tags r:id="rId9"/>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54" name="组合 53"/>
          <p:cNvGrpSpPr/>
          <p:nvPr/>
        </p:nvGrpSpPr>
        <p:grpSpPr>
          <a:xfrm>
            <a:off x="315542" y="6453348"/>
            <a:ext cx="655637" cy="655637"/>
            <a:chOff x="1517331" y="1125257"/>
            <a:chExt cx="2204282" cy="2204282"/>
          </a:xfrm>
        </p:grpSpPr>
        <p:sp>
          <p:nvSpPr>
            <p:cNvPr id="55" name="椭圆 54"/>
            <p:cNvSpPr/>
            <p:nvPr>
              <p:custDataLst>
                <p:tags r:id="rId10"/>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56" name="椭圆 55"/>
            <p:cNvSpPr/>
            <p:nvPr>
              <p:custDataLst>
                <p:tags r:id="rId11"/>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57" name="组合 56"/>
          <p:cNvGrpSpPr/>
          <p:nvPr/>
        </p:nvGrpSpPr>
        <p:grpSpPr>
          <a:xfrm>
            <a:off x="1376527" y="6025742"/>
            <a:ext cx="535449" cy="535449"/>
            <a:chOff x="1517331" y="1125257"/>
            <a:chExt cx="2204282" cy="2204282"/>
          </a:xfrm>
        </p:grpSpPr>
        <p:sp>
          <p:nvSpPr>
            <p:cNvPr id="58" name="椭圆 57"/>
            <p:cNvSpPr/>
            <p:nvPr>
              <p:custDataLst>
                <p:tags r:id="rId12"/>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60" name="椭圆 59"/>
            <p:cNvSpPr/>
            <p:nvPr>
              <p:custDataLst>
                <p:tags r:id="rId13"/>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32" name="组合 31"/>
          <p:cNvGrpSpPr/>
          <p:nvPr/>
        </p:nvGrpSpPr>
        <p:grpSpPr>
          <a:xfrm>
            <a:off x="12028831" y="144546"/>
            <a:ext cx="655637" cy="655637"/>
            <a:chOff x="1517331" y="1125257"/>
            <a:chExt cx="2204282" cy="2204282"/>
          </a:xfrm>
        </p:grpSpPr>
        <p:sp>
          <p:nvSpPr>
            <p:cNvPr id="34" name="椭圆 33"/>
            <p:cNvSpPr/>
            <p:nvPr>
              <p:custDataLst>
                <p:tags r:id="rId14"/>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36" name="椭圆 35"/>
            <p:cNvSpPr/>
            <p:nvPr>
              <p:custDataLst>
                <p:tags r:id="rId15"/>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37" name="组合 36"/>
          <p:cNvGrpSpPr/>
          <p:nvPr/>
        </p:nvGrpSpPr>
        <p:grpSpPr>
          <a:xfrm>
            <a:off x="13187539" y="204731"/>
            <a:ext cx="655637" cy="655637"/>
            <a:chOff x="1517331" y="1125257"/>
            <a:chExt cx="2204282" cy="2204282"/>
          </a:xfrm>
        </p:grpSpPr>
        <p:sp>
          <p:nvSpPr>
            <p:cNvPr id="41" name="椭圆 40"/>
            <p:cNvSpPr/>
            <p:nvPr>
              <p:custDataLst>
                <p:tags r:id="rId16"/>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42" name="椭圆 41"/>
            <p:cNvSpPr/>
            <p:nvPr>
              <p:custDataLst>
                <p:tags r:id="rId17"/>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43" name="组合 42"/>
          <p:cNvGrpSpPr/>
          <p:nvPr/>
        </p:nvGrpSpPr>
        <p:grpSpPr>
          <a:xfrm>
            <a:off x="12371064" y="769537"/>
            <a:ext cx="935391" cy="935391"/>
            <a:chOff x="1517331" y="1125257"/>
            <a:chExt cx="2204282" cy="2204282"/>
          </a:xfrm>
        </p:grpSpPr>
        <p:sp>
          <p:nvSpPr>
            <p:cNvPr id="44" name="椭圆 43"/>
            <p:cNvSpPr/>
            <p:nvPr>
              <p:custDataLst>
                <p:tags r:id="rId1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sp>
          <p:nvSpPr>
            <p:cNvPr id="45" name="椭圆 44"/>
            <p:cNvSpPr/>
            <p:nvPr>
              <p:custDataLst>
                <p:tags r:id="rId19"/>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grpSp>
      <p:grpSp>
        <p:nvGrpSpPr>
          <p:cNvPr id="46" name="组合 45"/>
          <p:cNvGrpSpPr/>
          <p:nvPr/>
        </p:nvGrpSpPr>
        <p:grpSpPr>
          <a:xfrm>
            <a:off x="11636917" y="1284982"/>
            <a:ext cx="452009" cy="452172"/>
            <a:chOff x="1463339" y="1072758"/>
            <a:chExt cx="1546058" cy="1546058"/>
          </a:xfrm>
          <a:effectLst>
            <a:outerShdw blurRad="330200" dist="215900" dir="6900000" sx="71000" sy="71000" algn="t" rotWithShape="0">
              <a:prstClr val="black">
                <a:alpha val="54000"/>
              </a:prstClr>
            </a:outerShdw>
          </a:effectLst>
        </p:grpSpPr>
        <p:sp>
          <p:nvSpPr>
            <p:cNvPr id="47" name="同心圆 46"/>
            <p:cNvSpPr/>
            <p:nvPr>
              <p:custDataLst>
                <p:tags r:id="rId20"/>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ea typeface="微软雅黑" panose="020B0503020204020204" pitchFamily="34" charset="-122"/>
              </a:endParaRPr>
            </a:p>
          </p:txBody>
        </p:sp>
        <p:sp>
          <p:nvSpPr>
            <p:cNvPr id="48" name="椭圆 47"/>
            <p:cNvSpPr/>
            <p:nvPr>
              <p:custDataLst>
                <p:tags r:id="rId21"/>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ea typeface="微软雅黑" panose="020B0503020204020204" pitchFamily="34" charset="-122"/>
              </a:endParaRPr>
            </a:p>
          </p:txBody>
        </p:sp>
      </p:grpSp>
      <p:sp>
        <p:nvSpPr>
          <p:cNvPr id="2" name="文本框 1"/>
          <p:cNvSpPr txBox="1"/>
          <p:nvPr>
            <p:custDataLst>
              <p:tags r:id="rId22"/>
            </p:custDataLst>
          </p:nvPr>
        </p:nvSpPr>
        <p:spPr>
          <a:xfrm>
            <a:off x="3872865" y="2781300"/>
            <a:ext cx="9909175" cy="829945"/>
          </a:xfrm>
          <a:prstGeom prst="rect">
            <a:avLst/>
          </a:prstGeom>
          <a:noFill/>
        </p:spPr>
        <p:txBody>
          <a:bodyPr wrap="square" rtlCol="0">
            <a:spAutoFit/>
          </a:bodyPr>
          <a:p>
            <a:pPr algn="l"/>
            <a:r>
              <a:rPr sz="4800" b="1">
                <a:solidFill>
                  <a:schemeClr val="tx1">
                    <a:lumMod val="50000"/>
                  </a:schemeClr>
                </a:solidFill>
                <a:latin typeface="黑体" panose="02010600030101010101" charset="-122"/>
                <a:ea typeface="黑体" panose="02010600030101010101" charset="-122"/>
                <a:cs typeface="仿宋" panose="02010609060101010101" charset="-122"/>
                <a:sym typeface="+mn-ea"/>
              </a:rPr>
              <a:t>修改安全生产法</a:t>
            </a:r>
            <a:r>
              <a:rPr lang="zh-CN" sz="4800" b="1">
                <a:solidFill>
                  <a:schemeClr val="tx1">
                    <a:lumMod val="50000"/>
                  </a:schemeClr>
                </a:solidFill>
                <a:latin typeface="黑体" panose="02010600030101010101" charset="-122"/>
                <a:ea typeface="黑体" panose="02010600030101010101" charset="-122"/>
                <a:cs typeface="仿宋" panose="02010609060101010101" charset="-122"/>
                <a:sym typeface="+mn-ea"/>
              </a:rPr>
              <a:t>的</a:t>
            </a:r>
            <a:r>
              <a:rPr sz="4800" b="1">
                <a:solidFill>
                  <a:schemeClr val="tx1">
                    <a:lumMod val="50000"/>
                  </a:schemeClr>
                </a:solidFill>
                <a:latin typeface="黑体" panose="02010600030101010101" charset="-122"/>
                <a:ea typeface="黑体" panose="02010600030101010101" charset="-122"/>
                <a:cs typeface="仿宋" panose="02010609060101010101" charset="-122"/>
                <a:sym typeface="+mn-ea"/>
              </a:rPr>
              <a:t>背景和必要性</a:t>
            </a:r>
            <a:endParaRPr lang="zh-CN" altLang="en-US" sz="4800" dirty="0">
              <a:latin typeface="黑体" panose="02010600030101010101" charset="-122"/>
              <a:ea typeface="黑体" panose="02010600030101010101" charset="-122"/>
              <a:sym typeface="+mn-ea"/>
            </a:endParaRPr>
          </a:p>
        </p:txBody>
      </p:sp>
    </p:spTree>
    <p:custDataLst>
      <p:tags r:id="rId2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762000" y="487045"/>
            <a:ext cx="11358245" cy="575945"/>
          </a:xfrm>
        </p:spPr>
        <p:txBody>
          <a:bodyPr/>
          <a:lstStyle/>
          <a:p>
            <a:pPr algn="l"/>
            <a:r>
              <a:rPr b="1" spc="400" dirty="0">
                <a:solidFill>
                  <a:schemeClr val="tx1"/>
                </a:solidFill>
                <a:latin typeface="黑体" panose="02010600030101010101" charset="-122"/>
                <a:ea typeface="黑体" panose="02010600030101010101" charset="-122"/>
                <a:cs typeface="黑体" panose="02010600030101010101" charset="-122"/>
                <a:sym typeface="+mn-ea"/>
              </a:rPr>
              <a:t>（一）修订背景</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sp>
        <p:nvSpPr>
          <p:cNvPr id="3" name="矩形 2"/>
          <p:cNvSpPr/>
          <p:nvPr>
            <p:custDataLst>
              <p:tags r:id="rId2"/>
            </p:custDataLst>
          </p:nvPr>
        </p:nvSpPr>
        <p:spPr>
          <a:xfrm>
            <a:off x="880110" y="1329690"/>
            <a:ext cx="12348845" cy="645160"/>
          </a:xfrm>
          <a:prstGeom prst="rect">
            <a:avLst/>
          </a:prstGeom>
        </p:spPr>
        <p:txBody>
          <a:bodyPr wrap="square">
            <a:spAutoFit/>
          </a:bodyPr>
          <a:lstStyle/>
          <a:p>
            <a:pPr algn="just">
              <a:lnSpc>
                <a:spcPct val="150000"/>
              </a:lnSpc>
              <a:spcAft>
                <a:spcPts val="600"/>
              </a:spcAft>
            </a:pPr>
            <a:r>
              <a:rPr lang="en-US" altLang="zh-CN" sz="2400" b="1" spc="400" dirty="0">
                <a:latin typeface="仿宋" panose="02010609060101010101" charset="-122"/>
                <a:ea typeface="仿宋" panose="02010609060101010101" charset="-122"/>
                <a:cs typeface="宋体" panose="02010600030101010101" pitchFamily="2" charset="-122"/>
                <a:sym typeface="+mn-ea"/>
              </a:rPr>
              <a:t>   </a:t>
            </a:r>
            <a:endParaRPr lang="zh-CN" sz="2400" b="1" spc="400" dirty="0">
              <a:latin typeface="Times New Roman" panose="02020603050405020304" charset="0"/>
              <a:ea typeface="仿宋" panose="02010609060101010101" charset="-122"/>
              <a:cs typeface="Times New Roman" panose="02020603050405020304" charset="0"/>
              <a:sym typeface="+mn-ea"/>
            </a:endParaRPr>
          </a:p>
        </p:txBody>
      </p:sp>
      <p:graphicFrame>
        <p:nvGraphicFramePr>
          <p:cNvPr id="2" name="图示 1"/>
          <p:cNvGraphicFramePr/>
          <p:nvPr/>
        </p:nvGraphicFramePr>
        <p:xfrm>
          <a:off x="1588770" y="1149350"/>
          <a:ext cx="10904220" cy="2497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文本框 5"/>
          <p:cNvSpPr txBox="1"/>
          <p:nvPr/>
        </p:nvSpPr>
        <p:spPr>
          <a:xfrm>
            <a:off x="1097280" y="3457575"/>
            <a:ext cx="11887200" cy="3538220"/>
          </a:xfrm>
          <a:prstGeom prst="rect">
            <a:avLst/>
          </a:prstGeom>
          <a:noFill/>
        </p:spPr>
        <p:txBody>
          <a:bodyPr wrap="square" rtlCol="0">
            <a:spAutoFit/>
          </a:bodyPr>
          <a:p>
            <a:pPr algn="just"/>
            <a:r>
              <a:rPr lang="en-US" altLang="zh-CN" sz="3200">
                <a:latin typeface="华文中宋" panose="02010600040101010101" charset="-122"/>
                <a:ea typeface="华文中宋" panose="02010600040101010101" charset="-122"/>
              </a:rPr>
              <a:t>      </a:t>
            </a:r>
            <a:r>
              <a:rPr lang="zh-CN" altLang="en-US" sz="3200">
                <a:latin typeface="华文楷体" panose="02010600040101010101" charset="-122"/>
                <a:ea typeface="华文楷体" panose="02010600040101010101" charset="-122"/>
              </a:rPr>
              <a:t>近年来，我国安全生产工作和安全生产形势发生较大变化。全国生产安全事故总体上虽呈下降趋势，但开始进入一个瓶颈期，传统行业领域存在的安全生产隐患尚未根本遏止，新兴行业领域的安全生产风险不断出现。</a:t>
            </a:r>
            <a:endParaRPr lang="zh-CN" altLang="en-US" sz="3200">
              <a:latin typeface="华文楷体" panose="02010600040101010101" charset="-122"/>
              <a:ea typeface="华文楷体" panose="02010600040101010101" charset="-122"/>
            </a:endParaRPr>
          </a:p>
          <a:p>
            <a:pPr algn="just"/>
            <a:r>
              <a:rPr lang="en-US" altLang="zh-CN" sz="3200">
                <a:latin typeface="华文楷体" panose="02010600040101010101" charset="-122"/>
                <a:ea typeface="华文楷体" panose="02010600040101010101" charset="-122"/>
              </a:rPr>
              <a:t>        </a:t>
            </a:r>
            <a:r>
              <a:rPr lang="zh-CN" altLang="en-US" sz="3200" u="sng">
                <a:solidFill>
                  <a:srgbClr val="FF0000"/>
                </a:solidFill>
                <a:latin typeface="华文楷体" panose="02010600040101010101" charset="-122"/>
                <a:ea typeface="华文楷体" panose="02010600040101010101" charset="-122"/>
              </a:rPr>
              <a:t>新发展阶段、新发展理念、新发展格局</a:t>
            </a:r>
            <a:r>
              <a:rPr lang="zh-CN" altLang="en-US" sz="3200">
                <a:latin typeface="华文楷体" panose="02010600040101010101" charset="-122"/>
                <a:ea typeface="华文楷体" panose="02010600040101010101" charset="-122"/>
              </a:rPr>
              <a:t>对安全生产提出了更高要求，亟需认真总结近年来安全生产领域实践经验和事故教训，不断健全安全生产法治体系。</a:t>
            </a:r>
            <a:endParaRPr lang="zh-CN" altLang="en-US" sz="3200">
              <a:latin typeface="华文楷体" panose="02010600040101010101" charset="-122"/>
              <a:ea typeface="华文楷体" panose="02010600040101010101" charset="-122"/>
            </a:endParaRPr>
          </a:p>
        </p:txBody>
      </p:sp>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762000" y="487045"/>
            <a:ext cx="11358245" cy="575945"/>
          </a:xfrm>
        </p:spPr>
        <p:txBody>
          <a:bodyPr/>
          <a:lstStyle/>
          <a:p>
            <a:pPr algn="l"/>
            <a:r>
              <a:rPr b="1" spc="400" dirty="0">
                <a:solidFill>
                  <a:schemeClr val="tx1"/>
                </a:solidFill>
                <a:latin typeface="黑体" panose="02010600030101010101" charset="-122"/>
                <a:ea typeface="黑体" panose="02010600030101010101" charset="-122"/>
                <a:cs typeface="黑体" panose="02010600030101010101" charset="-122"/>
                <a:sym typeface="+mn-ea"/>
              </a:rPr>
              <a:t>（二）修订必要性</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sp>
        <p:nvSpPr>
          <p:cNvPr id="3" name="矩形 2"/>
          <p:cNvSpPr/>
          <p:nvPr>
            <p:custDataLst>
              <p:tags r:id="rId2"/>
            </p:custDataLst>
          </p:nvPr>
        </p:nvSpPr>
        <p:spPr>
          <a:xfrm>
            <a:off x="780415" y="1215390"/>
            <a:ext cx="12521565" cy="1383665"/>
          </a:xfrm>
          <a:prstGeom prst="rect">
            <a:avLst/>
          </a:prstGeom>
        </p:spPr>
        <p:txBody>
          <a:bodyPr wrap="square">
            <a:spAutoFit/>
          </a:bodyPr>
          <a:lstStyle/>
          <a:p>
            <a:pPr>
              <a:lnSpc>
                <a:spcPct val="150000"/>
              </a:lnSpc>
              <a:spcAft>
                <a:spcPts val="600"/>
              </a:spcAft>
            </a:pPr>
            <a:r>
              <a:rPr lang="en-US" altLang="zh-CN" sz="2800" b="1" spc="400" dirty="0">
                <a:latin typeface="仿宋" panose="02010609060101010101" charset="-122"/>
                <a:ea typeface="仿宋" panose="02010609060101010101" charset="-122"/>
                <a:cs typeface="宋体" panose="02010600030101010101" pitchFamily="2" charset="-122"/>
                <a:sym typeface="+mn-ea"/>
              </a:rPr>
              <a:t>1.</a:t>
            </a:r>
            <a:r>
              <a:rPr lang="zh-CN" sz="2800" b="1" spc="400" dirty="0">
                <a:latin typeface="仿宋" panose="02010609060101010101" charset="-122"/>
                <a:ea typeface="仿宋" panose="02010609060101010101" charset="-122"/>
                <a:cs typeface="宋体" panose="02010600030101010101" pitchFamily="2" charset="-122"/>
                <a:sym typeface="+mn-ea"/>
              </a:rPr>
              <a:t>修改安全生产法是贯彻落实党中央关于安全生产工作重大决策部署的迫切要求</a:t>
            </a:r>
            <a:endParaRPr lang="zh-CN" sz="2800" b="1" spc="400" dirty="0">
              <a:latin typeface="仿宋" panose="02010609060101010101" charset="-122"/>
              <a:ea typeface="仿宋" panose="02010609060101010101" charset="-122"/>
              <a:cs typeface="宋体" panose="02010600030101010101" pitchFamily="2" charset="-122"/>
              <a:sym typeface="+mn-ea"/>
            </a:endParaRPr>
          </a:p>
        </p:txBody>
      </p:sp>
      <p:graphicFrame>
        <p:nvGraphicFramePr>
          <p:cNvPr id="6" name="图示 5"/>
          <p:cNvGraphicFramePr/>
          <p:nvPr/>
        </p:nvGraphicFramePr>
        <p:xfrm>
          <a:off x="579755" y="2599055"/>
          <a:ext cx="12922250" cy="46012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762000" y="487045"/>
            <a:ext cx="11358245" cy="575945"/>
          </a:xfrm>
        </p:spPr>
        <p:txBody>
          <a:bodyPr/>
          <a:lstStyle/>
          <a:p>
            <a:pPr algn="l"/>
            <a:r>
              <a:rPr b="1" spc="400" dirty="0">
                <a:solidFill>
                  <a:schemeClr val="tx1"/>
                </a:solidFill>
                <a:latin typeface="黑体" panose="02010600030101010101" charset="-122"/>
                <a:ea typeface="黑体" panose="02010600030101010101" charset="-122"/>
                <a:cs typeface="黑体" panose="02010600030101010101" charset="-122"/>
                <a:sym typeface="+mn-ea"/>
              </a:rPr>
              <a:t>（二）修订必要性</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sp>
        <p:nvSpPr>
          <p:cNvPr id="2" name="矩形 1"/>
          <p:cNvSpPr/>
          <p:nvPr>
            <p:custDataLst>
              <p:tags r:id="rId2"/>
            </p:custDataLst>
          </p:nvPr>
        </p:nvSpPr>
        <p:spPr>
          <a:xfrm>
            <a:off x="882015" y="1237615"/>
            <a:ext cx="12521565" cy="1383665"/>
          </a:xfrm>
          <a:prstGeom prst="rect">
            <a:avLst/>
          </a:prstGeom>
        </p:spPr>
        <p:txBody>
          <a:bodyPr wrap="square">
            <a:spAutoFit/>
          </a:bodyPr>
          <a:p>
            <a:pPr>
              <a:lnSpc>
                <a:spcPct val="150000"/>
              </a:lnSpc>
              <a:spcAft>
                <a:spcPts val="600"/>
              </a:spcAft>
            </a:pPr>
            <a:r>
              <a:rPr lang="en-US" altLang="zh-CN" sz="2800" b="1" spc="400" dirty="0">
                <a:latin typeface="仿宋" panose="02010609060101010101" charset="-122"/>
                <a:ea typeface="仿宋" panose="02010609060101010101" charset="-122"/>
                <a:cs typeface="宋体" panose="02010600030101010101" pitchFamily="2" charset="-122"/>
                <a:sym typeface="+mn-ea"/>
              </a:rPr>
              <a:t>2.</a:t>
            </a:r>
            <a:r>
              <a:rPr lang="zh-CN" sz="2800" b="1" spc="400" dirty="0">
                <a:latin typeface="仿宋" panose="02010609060101010101" charset="-122"/>
                <a:ea typeface="仿宋" panose="02010609060101010101" charset="-122"/>
                <a:cs typeface="宋体" panose="02010600030101010101" pitchFamily="2" charset="-122"/>
                <a:sym typeface="+mn-ea"/>
              </a:rPr>
              <a:t>修改安全生产法是推进全面依法治国，促进实现安全生产治理体系和治理能力现代化的重要举措</a:t>
            </a:r>
            <a:endParaRPr lang="zh-CN" sz="2800" b="1" spc="400" dirty="0">
              <a:latin typeface="仿宋" panose="02010609060101010101" charset="-122"/>
              <a:ea typeface="仿宋" panose="02010609060101010101" charset="-122"/>
              <a:cs typeface="宋体" panose="02010600030101010101" pitchFamily="2" charset="-122"/>
              <a:sym typeface="+mn-ea"/>
            </a:endParaRPr>
          </a:p>
        </p:txBody>
      </p:sp>
      <p:graphicFrame>
        <p:nvGraphicFramePr>
          <p:cNvPr id="4" name="图示 3"/>
          <p:cNvGraphicFramePr/>
          <p:nvPr/>
        </p:nvGraphicFramePr>
        <p:xfrm>
          <a:off x="2819400" y="3011170"/>
          <a:ext cx="8646795" cy="3873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8"/>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custDataLst>
              <p:tags r:id="rId1"/>
            </p:custDataLst>
          </p:nvPr>
        </p:nvSpPr>
        <p:spPr>
          <a:xfrm>
            <a:off x="762000" y="487045"/>
            <a:ext cx="11358245" cy="575945"/>
          </a:xfrm>
        </p:spPr>
        <p:txBody>
          <a:bodyPr/>
          <a:lstStyle/>
          <a:p>
            <a:pPr algn="l"/>
            <a:r>
              <a:rPr b="1" spc="400" dirty="0">
                <a:solidFill>
                  <a:schemeClr val="tx1"/>
                </a:solidFill>
                <a:latin typeface="黑体" panose="02010600030101010101" charset="-122"/>
                <a:ea typeface="黑体" panose="02010600030101010101" charset="-122"/>
                <a:cs typeface="黑体" panose="02010600030101010101" charset="-122"/>
                <a:sym typeface="+mn-ea"/>
              </a:rPr>
              <a:t>（二）修订必要性</a:t>
            </a:r>
            <a:endParaRPr lang="zh-CN" altLang="en-US" b="1" spc="400" dirty="0">
              <a:solidFill>
                <a:schemeClr val="tx1"/>
              </a:solidFill>
              <a:latin typeface="黑体" panose="02010600030101010101" charset="-122"/>
              <a:ea typeface="黑体" panose="02010600030101010101" charset="-122"/>
              <a:cs typeface="黑体" panose="02010600030101010101" charset="-122"/>
              <a:sym typeface="+mn-ea"/>
            </a:endParaRPr>
          </a:p>
        </p:txBody>
      </p:sp>
      <p:sp>
        <p:nvSpPr>
          <p:cNvPr id="2" name="矩形 1"/>
          <p:cNvSpPr/>
          <p:nvPr>
            <p:custDataLst>
              <p:tags r:id="rId2"/>
            </p:custDataLst>
          </p:nvPr>
        </p:nvSpPr>
        <p:spPr>
          <a:xfrm>
            <a:off x="762000" y="1362075"/>
            <a:ext cx="12521565" cy="1383665"/>
          </a:xfrm>
          <a:prstGeom prst="rect">
            <a:avLst/>
          </a:prstGeom>
        </p:spPr>
        <p:txBody>
          <a:bodyPr wrap="square">
            <a:spAutoFit/>
          </a:bodyPr>
          <a:p>
            <a:pPr>
              <a:lnSpc>
                <a:spcPct val="150000"/>
              </a:lnSpc>
              <a:spcAft>
                <a:spcPts val="600"/>
              </a:spcAft>
            </a:pPr>
            <a:r>
              <a:rPr lang="en-US" altLang="zh-CN" sz="2800" b="1" spc="400" dirty="0">
                <a:latin typeface="仿宋" panose="02010609060101010101" charset="-122"/>
                <a:ea typeface="仿宋" panose="02010609060101010101" charset="-122"/>
                <a:cs typeface="宋体" panose="02010600030101010101" pitchFamily="2" charset="-122"/>
                <a:sym typeface="+mn-ea"/>
              </a:rPr>
              <a:t>3.</a:t>
            </a:r>
            <a:r>
              <a:rPr lang="zh-CN" sz="2800" b="1" spc="400" dirty="0">
                <a:latin typeface="仿宋" panose="02010609060101010101" charset="-122"/>
                <a:ea typeface="仿宋" panose="02010609060101010101" charset="-122"/>
                <a:cs typeface="宋体" panose="02010600030101010101" pitchFamily="2" charset="-122"/>
                <a:sym typeface="+mn-ea"/>
              </a:rPr>
              <a:t>修改安全生产法是防范化解重大安全生产风险，建设更高水平平安中国的有力保障</a:t>
            </a:r>
            <a:endParaRPr lang="zh-CN" sz="2800" b="1" spc="400" dirty="0">
              <a:latin typeface="仿宋" panose="02010609060101010101" charset="-122"/>
              <a:ea typeface="仿宋" panose="02010609060101010101" charset="-122"/>
              <a:cs typeface="宋体" panose="02010600030101010101" pitchFamily="2" charset="-122"/>
              <a:sym typeface="+mn-ea"/>
            </a:endParaRPr>
          </a:p>
        </p:txBody>
      </p:sp>
      <p:sp>
        <p:nvSpPr>
          <p:cNvPr id="3" name="文本框 2"/>
          <p:cNvSpPr txBox="1"/>
          <p:nvPr/>
        </p:nvSpPr>
        <p:spPr>
          <a:xfrm>
            <a:off x="996950" y="3052445"/>
            <a:ext cx="12051665" cy="3681730"/>
          </a:xfrm>
          <a:prstGeom prst="rect">
            <a:avLst/>
          </a:prstGeom>
          <a:noFill/>
        </p:spPr>
        <p:txBody>
          <a:bodyPr wrap="square" rtlCol="0">
            <a:spAutoFit/>
          </a:bodyPr>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rPr>
              <a:t>生产经营规模不断扩大；</a:t>
            </a:r>
            <a:endParaRPr lang="zh-CN" altLang="en-US" sz="2800">
              <a:latin typeface="仿宋_GB2312" panose="02010609030101010101" charset="-122"/>
              <a:ea typeface="仿宋_GB2312" panose="02010609030101010101" charset="-122"/>
            </a:endParaRPr>
          </a:p>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rPr>
              <a:t>传统和新型生产经营方式并存；</a:t>
            </a:r>
            <a:endParaRPr lang="zh-CN" altLang="en-US" sz="2800">
              <a:latin typeface="仿宋_GB2312" panose="02010609030101010101" charset="-122"/>
              <a:ea typeface="仿宋_GB2312" panose="02010609030101010101" charset="-122"/>
            </a:endParaRPr>
          </a:p>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rPr>
              <a:t>各类事故隐患、安全风险交织叠加；</a:t>
            </a:r>
            <a:endParaRPr lang="zh-CN" altLang="en-US" sz="2800">
              <a:latin typeface="仿宋_GB2312" panose="02010609030101010101" charset="-122"/>
              <a:ea typeface="仿宋_GB2312" panose="02010609030101010101" charset="-122"/>
            </a:endParaRPr>
          </a:p>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rPr>
              <a:t>企业主体责任落实不力等问题依旧突出；</a:t>
            </a:r>
            <a:endParaRPr lang="zh-CN" altLang="en-US" sz="2800">
              <a:latin typeface="仿宋_GB2312" panose="02010609030101010101" charset="-122"/>
              <a:ea typeface="仿宋_GB2312" panose="02010609030101010101" charset="-122"/>
            </a:endParaRPr>
          </a:p>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sym typeface="+mn-ea"/>
              </a:rPr>
              <a:t>安全生产基础薄弱、监管体制机制和法律制度不完善；</a:t>
            </a:r>
            <a:endParaRPr lang="zh-CN" altLang="en-US" sz="2800">
              <a:latin typeface="仿宋_GB2312" panose="02010609030101010101" charset="-122"/>
              <a:ea typeface="仿宋_GB2312" panose="02010609030101010101" charset="-122"/>
              <a:sym typeface="+mn-ea"/>
            </a:endParaRPr>
          </a:p>
          <a:p>
            <a:pPr marL="457200" indent="-457200" fontAlgn="auto">
              <a:lnSpc>
                <a:spcPts val="4000"/>
              </a:lnSpc>
              <a:buFont typeface="Wingdings" panose="05000000000000000000" charset="0"/>
              <a:buChar char="Ø"/>
            </a:pPr>
            <a:r>
              <a:rPr lang="zh-CN" altLang="en-US" sz="2800">
                <a:latin typeface="仿宋_GB2312" panose="02010609030101010101" charset="-122"/>
                <a:ea typeface="仿宋_GB2312" panose="02010609030101010101" charset="-122"/>
              </a:rPr>
              <a:t>重特大安全事故频发势头尚未得到有效遏止，一些事故发生呈现由高危行业领域向其他行业领域蔓延趋势。</a:t>
            </a:r>
            <a:endParaRPr lang="zh-CN" altLang="en-US" sz="2800">
              <a:latin typeface="仿宋_GB2312" panose="02010609030101010101" charset="-122"/>
              <a:ea typeface="仿宋_GB2312" panose="02010609030101010101" charset="-122"/>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4"/>
          <p:cNvSpPr/>
          <p:nvPr>
            <p:custDataLst>
              <p:tags r:id="rId1"/>
            </p:custDataLst>
          </p:nvPr>
        </p:nvSpPr>
        <p:spPr>
          <a:xfrm>
            <a:off x="1" y="2439624"/>
            <a:ext cx="14082713" cy="1492372"/>
          </a:xfrm>
          <a:prstGeom prst="rect">
            <a:avLst/>
          </a:prstGeom>
          <a:solidFill>
            <a:schemeClr val="bg1">
              <a:alpha val="84000"/>
            </a:schemeClr>
          </a:solidFill>
          <a:ln>
            <a:noFill/>
          </a:ln>
          <a:effectLst>
            <a:outerShdw blurRad="139700" dist="38100" dir="5400000" algn="t" rotWithShape="0">
              <a:prstClr val="black">
                <a:alpha val="2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nvGrpSpPr>
          <p:cNvPr id="59" name="组合 58"/>
          <p:cNvGrpSpPr/>
          <p:nvPr/>
        </p:nvGrpSpPr>
        <p:grpSpPr>
          <a:xfrm>
            <a:off x="2696796" y="6227262"/>
            <a:ext cx="452009" cy="452172"/>
            <a:chOff x="1463339" y="1072758"/>
            <a:chExt cx="1546058" cy="1546058"/>
          </a:xfrm>
          <a:effectLst>
            <a:outerShdw blurRad="330200" dist="215900" dir="6900000" sx="71000" sy="71000" algn="t" rotWithShape="0">
              <a:prstClr val="black">
                <a:alpha val="54000"/>
              </a:prstClr>
            </a:outerShdw>
          </a:effectLst>
        </p:grpSpPr>
        <p:sp>
          <p:nvSpPr>
            <p:cNvPr id="61" name="同心圆 60"/>
            <p:cNvSpPr/>
            <p:nvPr>
              <p:custDataLst>
                <p:tags r:id="rId2"/>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62" name="椭圆 61"/>
            <p:cNvSpPr/>
            <p:nvPr>
              <p:custDataLst>
                <p:tags r:id="rId3"/>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sp>
        <p:nvSpPr>
          <p:cNvPr id="80" name="矩形 79"/>
          <p:cNvSpPr/>
          <p:nvPr>
            <p:custDataLst>
              <p:tags r:id="rId4"/>
            </p:custDataLst>
          </p:nvPr>
        </p:nvSpPr>
        <p:spPr>
          <a:xfrm>
            <a:off x="-2499" y="7518665"/>
            <a:ext cx="14082713" cy="519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nvGrpSpPr>
          <p:cNvPr id="7" name="组合 6"/>
          <p:cNvGrpSpPr/>
          <p:nvPr/>
        </p:nvGrpSpPr>
        <p:grpSpPr>
          <a:xfrm>
            <a:off x="1360409" y="2024940"/>
            <a:ext cx="2268993" cy="2268993"/>
            <a:chOff x="4508674" y="2118116"/>
            <a:chExt cx="2204282" cy="2204282"/>
          </a:xfrm>
        </p:grpSpPr>
        <p:grpSp>
          <p:nvGrpSpPr>
            <p:cNvPr id="38" name="组合 37"/>
            <p:cNvGrpSpPr/>
            <p:nvPr/>
          </p:nvGrpSpPr>
          <p:grpSpPr>
            <a:xfrm>
              <a:off x="4508674" y="2118116"/>
              <a:ext cx="2204282" cy="2204282"/>
              <a:chOff x="1517331" y="1125257"/>
              <a:chExt cx="2204282" cy="2204282"/>
            </a:xfrm>
          </p:grpSpPr>
          <p:sp>
            <p:nvSpPr>
              <p:cNvPr id="39" name="椭圆 38"/>
              <p:cNvSpPr/>
              <p:nvPr>
                <p:custDataLst>
                  <p:tags r:id="rId5"/>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0" name="椭圆 39"/>
              <p:cNvSpPr/>
              <p:nvPr>
                <p:custDataLst>
                  <p:tags r:id="rId6"/>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sp>
          <p:nvSpPr>
            <p:cNvPr id="81" name="TextBox 80"/>
            <p:cNvSpPr txBox="1"/>
            <p:nvPr>
              <p:custDataLst>
                <p:tags r:id="rId7"/>
              </p:custDataLst>
            </p:nvPr>
          </p:nvSpPr>
          <p:spPr>
            <a:xfrm>
              <a:off x="5044082" y="2653915"/>
              <a:ext cx="1020336" cy="1104850"/>
            </a:xfrm>
            <a:prstGeom prst="rect">
              <a:avLst/>
            </a:prstGeom>
            <a:noFill/>
          </p:spPr>
          <p:txBody>
            <a:bodyPr wrap="none" rtlCol="0">
              <a:spAutoFit/>
            </a:bodyPr>
            <a:lstStyle/>
            <a:p>
              <a:r>
                <a:rPr lang="zh-CN" altLang="en-US" sz="6795" b="1" dirty="0">
                  <a:solidFill>
                    <a:schemeClr val="tx1"/>
                  </a:solidFill>
                  <a:latin typeface="黑体" panose="02010600030101010101" charset="-122"/>
                  <a:ea typeface="黑体" panose="02010600030101010101" charset="-122"/>
                </a:rPr>
                <a:t>二</a:t>
              </a:r>
              <a:endParaRPr lang="zh-CN" altLang="en-US" sz="6795" b="1" dirty="0">
                <a:solidFill>
                  <a:schemeClr val="tx1"/>
                </a:solidFill>
                <a:latin typeface="黑体" panose="02010600030101010101" charset="-122"/>
                <a:ea typeface="黑体" panose="02010600030101010101" charset="-122"/>
              </a:endParaRPr>
            </a:p>
          </p:txBody>
        </p:sp>
      </p:grpSp>
      <p:grpSp>
        <p:nvGrpSpPr>
          <p:cNvPr id="51" name="组合 50"/>
          <p:cNvGrpSpPr/>
          <p:nvPr/>
        </p:nvGrpSpPr>
        <p:grpSpPr>
          <a:xfrm>
            <a:off x="643361" y="5370105"/>
            <a:ext cx="655637" cy="655637"/>
            <a:chOff x="1517331" y="1125257"/>
            <a:chExt cx="2204282" cy="2204282"/>
          </a:xfrm>
        </p:grpSpPr>
        <p:sp>
          <p:nvSpPr>
            <p:cNvPr id="52" name="椭圆 51"/>
            <p:cNvSpPr/>
            <p:nvPr>
              <p:custDataLst>
                <p:tags r:id="rId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53" name="椭圆 52"/>
            <p:cNvSpPr/>
            <p:nvPr>
              <p:custDataLst>
                <p:tags r:id="rId9"/>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54" name="组合 53"/>
          <p:cNvGrpSpPr/>
          <p:nvPr/>
        </p:nvGrpSpPr>
        <p:grpSpPr>
          <a:xfrm>
            <a:off x="315542" y="6453348"/>
            <a:ext cx="655637" cy="655637"/>
            <a:chOff x="1517331" y="1125257"/>
            <a:chExt cx="2204282" cy="2204282"/>
          </a:xfrm>
        </p:grpSpPr>
        <p:sp>
          <p:nvSpPr>
            <p:cNvPr id="55" name="椭圆 54"/>
            <p:cNvSpPr/>
            <p:nvPr>
              <p:custDataLst>
                <p:tags r:id="rId10"/>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56" name="椭圆 55"/>
            <p:cNvSpPr/>
            <p:nvPr>
              <p:custDataLst>
                <p:tags r:id="rId11"/>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57" name="组合 56"/>
          <p:cNvGrpSpPr/>
          <p:nvPr/>
        </p:nvGrpSpPr>
        <p:grpSpPr>
          <a:xfrm>
            <a:off x="1376527" y="6025742"/>
            <a:ext cx="535449" cy="535449"/>
            <a:chOff x="1517331" y="1125257"/>
            <a:chExt cx="2204282" cy="2204282"/>
          </a:xfrm>
        </p:grpSpPr>
        <p:sp>
          <p:nvSpPr>
            <p:cNvPr id="58" name="椭圆 57"/>
            <p:cNvSpPr/>
            <p:nvPr>
              <p:custDataLst>
                <p:tags r:id="rId12"/>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60" name="椭圆 59"/>
            <p:cNvSpPr/>
            <p:nvPr>
              <p:custDataLst>
                <p:tags r:id="rId13"/>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32" name="组合 31"/>
          <p:cNvGrpSpPr/>
          <p:nvPr/>
        </p:nvGrpSpPr>
        <p:grpSpPr>
          <a:xfrm>
            <a:off x="12028831" y="120416"/>
            <a:ext cx="655637" cy="655637"/>
            <a:chOff x="1517331" y="1125257"/>
            <a:chExt cx="2204282" cy="2204282"/>
          </a:xfrm>
        </p:grpSpPr>
        <p:sp>
          <p:nvSpPr>
            <p:cNvPr id="34" name="椭圆 33"/>
            <p:cNvSpPr/>
            <p:nvPr>
              <p:custDataLst>
                <p:tags r:id="rId14"/>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36" name="椭圆 35"/>
            <p:cNvSpPr/>
            <p:nvPr>
              <p:custDataLst>
                <p:tags r:id="rId15"/>
              </p:custDataLst>
            </p:nvPr>
          </p:nvSpPr>
          <p:spPr>
            <a:xfrm>
              <a:off x="1719372" y="1327298"/>
              <a:ext cx="1800200" cy="18002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37" name="组合 36"/>
          <p:cNvGrpSpPr/>
          <p:nvPr/>
        </p:nvGrpSpPr>
        <p:grpSpPr>
          <a:xfrm>
            <a:off x="13187539" y="204731"/>
            <a:ext cx="655637" cy="655637"/>
            <a:chOff x="1517331" y="1125257"/>
            <a:chExt cx="2204282" cy="2204282"/>
          </a:xfrm>
        </p:grpSpPr>
        <p:sp>
          <p:nvSpPr>
            <p:cNvPr id="41" name="椭圆 40"/>
            <p:cNvSpPr/>
            <p:nvPr>
              <p:custDataLst>
                <p:tags r:id="rId16"/>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2" name="椭圆 41"/>
            <p:cNvSpPr/>
            <p:nvPr>
              <p:custDataLst>
                <p:tags r:id="rId17"/>
              </p:custDataLst>
            </p:nvPr>
          </p:nvSpPr>
          <p:spPr>
            <a:xfrm>
              <a:off x="1719372" y="1327298"/>
              <a:ext cx="1800200" cy="18002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43" name="组合 42"/>
          <p:cNvGrpSpPr/>
          <p:nvPr/>
        </p:nvGrpSpPr>
        <p:grpSpPr>
          <a:xfrm>
            <a:off x="12371064" y="769537"/>
            <a:ext cx="935391" cy="935391"/>
            <a:chOff x="1517331" y="1125257"/>
            <a:chExt cx="2204282" cy="2204282"/>
          </a:xfrm>
        </p:grpSpPr>
        <p:sp>
          <p:nvSpPr>
            <p:cNvPr id="44" name="椭圆 43"/>
            <p:cNvSpPr/>
            <p:nvPr>
              <p:custDataLst>
                <p:tags r:id="rId18"/>
              </p:custDataLst>
            </p:nvPr>
          </p:nvSpPr>
          <p:spPr>
            <a:xfrm>
              <a:off x="1517331" y="1125257"/>
              <a:ext cx="2204282" cy="2204282"/>
            </a:xfrm>
            <a:prstGeom prst="ellipse">
              <a:avLst/>
            </a:prstGeom>
            <a:gradFill>
              <a:gsLst>
                <a:gs pos="0">
                  <a:srgbClr val="EBEBEB"/>
                </a:gs>
                <a:gs pos="100000">
                  <a:srgbClr val="FEFEFE"/>
                </a:gs>
              </a:gsLst>
              <a:lin ang="7530000" scaled="0"/>
            </a:gradFill>
            <a:ln w="12700">
              <a:solidFill>
                <a:schemeClr val="bg1"/>
              </a:solidFill>
            </a:ln>
            <a:effectLst>
              <a:outerShdw blurRad="457200" dist="444500" dir="7800000" sx="89000" sy="89000" algn="tr" rotWithShape="0">
                <a:prstClr val="black">
                  <a:alpha val="3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sp>
          <p:nvSpPr>
            <p:cNvPr id="45" name="椭圆 44"/>
            <p:cNvSpPr/>
            <p:nvPr>
              <p:custDataLst>
                <p:tags r:id="rId19"/>
              </p:custDataLst>
            </p:nvPr>
          </p:nvSpPr>
          <p:spPr>
            <a:xfrm>
              <a:off x="1719372" y="1327298"/>
              <a:ext cx="1800200" cy="18002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grpSp>
      <p:grpSp>
        <p:nvGrpSpPr>
          <p:cNvPr id="46" name="组合 45"/>
          <p:cNvGrpSpPr/>
          <p:nvPr/>
        </p:nvGrpSpPr>
        <p:grpSpPr>
          <a:xfrm>
            <a:off x="11636917" y="1284982"/>
            <a:ext cx="452009" cy="452172"/>
            <a:chOff x="1463339" y="1072758"/>
            <a:chExt cx="1546058" cy="1546058"/>
          </a:xfrm>
          <a:effectLst>
            <a:outerShdw blurRad="330200" dist="215900" dir="6900000" sx="71000" sy="71000" algn="t" rotWithShape="0">
              <a:prstClr val="black">
                <a:alpha val="54000"/>
              </a:prstClr>
            </a:outerShdw>
          </a:effectLst>
        </p:grpSpPr>
        <p:sp>
          <p:nvSpPr>
            <p:cNvPr id="47" name="同心圆 46"/>
            <p:cNvSpPr/>
            <p:nvPr>
              <p:custDataLst>
                <p:tags r:id="rId20"/>
              </p:custDataLst>
            </p:nvPr>
          </p:nvSpPr>
          <p:spPr>
            <a:xfrm>
              <a:off x="1463339" y="1072758"/>
              <a:ext cx="1546058" cy="1546058"/>
            </a:xfrm>
            <a:prstGeom prst="donut">
              <a:avLst>
                <a:gd name="adj" fmla="val 4879"/>
              </a:avLst>
            </a:prstGeom>
            <a:gradFill>
              <a:gsLst>
                <a:gs pos="0">
                  <a:schemeClr val="bg1">
                    <a:lumMod val="95000"/>
                  </a:schemeClr>
                </a:gs>
                <a:gs pos="55000">
                  <a:schemeClr val="bg1">
                    <a:lumMod val="95000"/>
                  </a:schemeClr>
                </a:gs>
                <a:gs pos="100000">
                  <a:schemeClr val="bg1">
                    <a:lumMod val="8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solidFill>
                  <a:schemeClr val="tx1"/>
                </a:solidFill>
                <a:latin typeface="仿宋" panose="02010609060101010101" charset="-122"/>
                <a:ea typeface="仿宋" panose="02010609060101010101" charset="-122"/>
              </a:endParaRPr>
            </a:p>
          </p:txBody>
        </p:sp>
        <p:sp>
          <p:nvSpPr>
            <p:cNvPr id="48" name="椭圆 47"/>
            <p:cNvSpPr/>
            <p:nvPr>
              <p:custDataLst>
                <p:tags r:id="rId21"/>
              </p:custDataLst>
            </p:nvPr>
          </p:nvSpPr>
          <p:spPr>
            <a:xfrm>
              <a:off x="1484232" y="1093651"/>
              <a:ext cx="1504274" cy="1504273"/>
            </a:xfrm>
            <a:prstGeom prst="ellipse">
              <a:avLst/>
            </a:prstGeom>
            <a:gradFill>
              <a:gsLst>
                <a:gs pos="0">
                  <a:schemeClr val="bg1"/>
                </a:gs>
                <a:gs pos="51000">
                  <a:schemeClr val="bg1">
                    <a:lumMod val="95000"/>
                  </a:schemeClr>
                </a:gs>
                <a:gs pos="100000">
                  <a:srgbClr val="C5C5C5"/>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70">
                <a:latin typeface="仿宋" panose="02010609060101010101" charset="-122"/>
                <a:ea typeface="仿宋" panose="02010609060101010101" charset="-122"/>
              </a:endParaRPr>
            </a:p>
          </p:txBody>
        </p:sp>
      </p:grpSp>
      <p:sp>
        <p:nvSpPr>
          <p:cNvPr id="2" name="文本框 1"/>
          <p:cNvSpPr txBox="1"/>
          <p:nvPr>
            <p:custDataLst>
              <p:tags r:id="rId22"/>
            </p:custDataLst>
          </p:nvPr>
        </p:nvSpPr>
        <p:spPr>
          <a:xfrm>
            <a:off x="3728720" y="2771140"/>
            <a:ext cx="9670415" cy="829945"/>
          </a:xfrm>
          <a:prstGeom prst="rect">
            <a:avLst/>
          </a:prstGeom>
          <a:noFill/>
        </p:spPr>
        <p:txBody>
          <a:bodyPr wrap="square" rtlCol="0">
            <a:spAutoFit/>
          </a:bodyPr>
          <a:p>
            <a:pPr algn="l">
              <a:buClrTx/>
              <a:buSzTx/>
              <a:buFontTx/>
            </a:pPr>
            <a:r>
              <a:rPr sz="4800" b="1">
                <a:solidFill>
                  <a:schemeClr val="tx1">
                    <a:lumMod val="50000"/>
                  </a:schemeClr>
                </a:solidFill>
                <a:latin typeface="黑体" panose="02010600030101010101" charset="-122"/>
                <a:ea typeface="黑体" panose="02010600030101010101" charset="-122"/>
                <a:cs typeface="仿宋" panose="02010609060101010101" charset="-122"/>
                <a:sym typeface="+mn-ea"/>
              </a:rPr>
              <a:t>修改安</a:t>
            </a:r>
            <a:r>
              <a:rPr lang="zh-CN" sz="4800" b="1">
                <a:solidFill>
                  <a:schemeClr val="tx1">
                    <a:lumMod val="50000"/>
                  </a:schemeClr>
                </a:solidFill>
                <a:latin typeface="黑体" panose="02010600030101010101" charset="-122"/>
                <a:ea typeface="黑体" panose="02010600030101010101" charset="-122"/>
                <a:cs typeface="仿宋" panose="02010609060101010101" charset="-122"/>
                <a:sym typeface="+mn-ea"/>
              </a:rPr>
              <a:t>全</a:t>
            </a:r>
            <a:r>
              <a:rPr sz="4800" b="1">
                <a:solidFill>
                  <a:schemeClr val="tx1">
                    <a:lumMod val="50000"/>
                  </a:schemeClr>
                </a:solidFill>
                <a:latin typeface="黑体" panose="02010600030101010101" charset="-122"/>
                <a:ea typeface="黑体" panose="02010600030101010101" charset="-122"/>
                <a:cs typeface="仿宋" panose="02010609060101010101" charset="-122"/>
                <a:sym typeface="+mn-ea"/>
              </a:rPr>
              <a:t>生产法的总体思路</a:t>
            </a:r>
            <a:endParaRPr sz="4800" b="1">
              <a:solidFill>
                <a:schemeClr val="tx1">
                  <a:lumMod val="50000"/>
                </a:schemeClr>
              </a:solidFill>
              <a:latin typeface="黑体" panose="02010600030101010101" charset="-122"/>
              <a:ea typeface="黑体" panose="02010600030101010101" charset="-122"/>
              <a:cs typeface="仿宋" panose="02010609060101010101" charset="-122"/>
              <a:sym typeface="+mn-ea"/>
            </a:endParaRPr>
          </a:p>
        </p:txBody>
      </p:sp>
    </p:spTree>
    <p:custDataLst>
      <p:tags r:id="rId23"/>
    </p:custData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0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0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0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1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1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1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2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2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2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3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4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5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5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5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5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i*1"/>
  <p:tag name="KSO_WM_UNIT_LAYERLEVEL" val="1"/>
  <p:tag name="KSO_WM_TAG_VERSION" val="1.0"/>
  <p:tag name="KSO_WM_BEAUTIFY_FLAG" val="#wm#"/>
  <p:tag name="KSO_WM_UNIT_SUBTYPE" val="h"/>
  <p:tag name="KSO_WM_UNIT_TYPE" val="i"/>
  <p:tag name="KSO_WM_UNIT_INDEX" val="1"/>
  <p:tag name="KSO_WM_UNIT_BK_DARK_LIGHT" val="2"/>
</p:tagLst>
</file>

<file path=ppt/tags/tag15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5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66.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437"/>
</p:tagLst>
</file>

<file path=ppt/tags/tag167.xml><?xml version="1.0" encoding="utf-8"?>
<p:tagLst xmlns:p="http://schemas.openxmlformats.org/presentationml/2006/main">
  <p:tag name="KSO_WM_TAG_VERSION" val="1.0"/>
  <p:tag name="KSO_WM_BEAUTIFY_FLAG" val="#wm#"/>
  <p:tag name="KSO_WM_UNIT_HIGHLIGHT" val="0"/>
  <p:tag name="KSO_WM_UNIT_COMPATIBLE" val="0"/>
  <p:tag name="KSO_WM_UNIT_DIAGRAM_ISNUMVISUAL" val="0"/>
  <p:tag name="KSO_WM_UNIT_DIAGRAM_ISREFERUNIT" val="0"/>
  <p:tag name="KSO_WM_UNIT_ID" val="_0**"/>
  <p:tag name="KSO_WM_UNIT_LAYERLEVEL" val="1"/>
  <p:tag name="KSO_WM_TEMPLATE_CATEGORY" val="custom"/>
  <p:tag name="KSO_WM_TEMPLATE_INDEX" val="437"/>
</p:tagLst>
</file>

<file path=ppt/tags/tag1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73.xml><?xml version="1.0" encoding="utf-8"?>
<p:tagLst xmlns:p="http://schemas.openxmlformats.org/presentationml/2006/main">
  <p:tag name="KSO_WM_TEMPLATE_THUMBS_INDEX" val="1、4、5、9、12、15、20、25、26、28、29"/>
  <p:tag name="KSO_WM_TEMPLATE_CATEGORY" val="custom"/>
  <p:tag name="KSO_WM_TEMPLATE_INDEX" val="437"/>
  <p:tag name="KSO_WM_TAG_VERSION" val="1.0"/>
  <p:tag name="KSO_WM_BEAUTIFY_FLAG" val="#wm#"/>
  <p:tag name="KSO_WM_TEMPLATE_SUBCATEGORY" val="0"/>
  <p:tag name="KSO_WM_TEMPLATE_MASTER_TYPE" val="1"/>
  <p:tag name="KSO_WM_TEMPLATE_COLOR_TYPE" val="0"/>
</p:tagLst>
</file>

<file path=ppt/tags/tag174.xml><?xml version="1.0" encoding="utf-8"?>
<p:tagLst xmlns:p="http://schemas.openxmlformats.org/presentationml/2006/main">
  <p:tag name="KSO_WM_FULL_TEXT_BEAUTIFY_COPY_ID" val="86"/>
</p:tagLst>
</file>

<file path=ppt/tags/tag175.xml><?xml version="1.0" encoding="utf-8"?>
<p:tagLst xmlns:p="http://schemas.openxmlformats.org/presentationml/2006/main">
  <p:tag name="KSO_WM_FULL_TEXT_BEAUTIFY_COPY_ID" val="87"/>
</p:tagLst>
</file>

<file path=ppt/tags/tag176.xml><?xml version="1.0" encoding="utf-8"?>
<p:tagLst xmlns:p="http://schemas.openxmlformats.org/presentationml/2006/main">
  <p:tag name="KSO_WM_FULL_TEXT_BEAUTIFY_COPY_ID" val="41"/>
</p:tagLst>
</file>

<file path=ppt/tags/tag177.xml><?xml version="1.0" encoding="utf-8"?>
<p:tagLst xmlns:p="http://schemas.openxmlformats.org/presentationml/2006/main">
  <p:tag name="KSO_WM_FULL_TEXT_BEAUTIFY_COPY_ID" val="77"/>
</p:tagLst>
</file>

<file path=ppt/tags/tag178.xml><?xml version="1.0" encoding="utf-8"?>
<p:tagLst xmlns:p="http://schemas.openxmlformats.org/presentationml/2006/main">
  <p:tag name="KSO_WM_FULL_TEXT_BEAUTIFY_COPY_ID" val="50"/>
</p:tagLst>
</file>

<file path=ppt/tags/tag179.xml><?xml version="1.0" encoding="utf-8"?>
<p:tagLst xmlns:p="http://schemas.openxmlformats.org/presentationml/2006/main">
  <p:tag name="KSO_WM_FULL_TEXT_BEAUTIFY_COPY_ID" val="5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0.xml><?xml version="1.0" encoding="utf-8"?>
<p:tagLst xmlns:p="http://schemas.openxmlformats.org/presentationml/2006/main">
  <p:tag name="KSO_WM_FULL_TEXT_BEAUTIFY_COPY_ID" val="53"/>
</p:tagLst>
</file>

<file path=ppt/tags/tag181.xml><?xml version="1.0" encoding="utf-8"?>
<p:tagLst xmlns:p="http://schemas.openxmlformats.org/presentationml/2006/main">
  <p:tag name="KSO_WM_FULL_TEXT_BEAUTIFY_COPY_ID" val="54"/>
</p:tagLst>
</file>

<file path=ppt/tags/tag182.xml><?xml version="1.0" encoding="utf-8"?>
<p:tagLst xmlns:p="http://schemas.openxmlformats.org/presentationml/2006/main">
  <p:tag name="KSO_WM_FULL_TEXT_BEAUTIFY_COPY_ID" val="56"/>
</p:tagLst>
</file>

<file path=ppt/tags/tag183.xml><?xml version="1.0" encoding="utf-8"?>
<p:tagLst xmlns:p="http://schemas.openxmlformats.org/presentationml/2006/main">
  <p:tag name="KSO_WM_FULL_TEXT_BEAUTIFY_COPY_ID" val="57"/>
</p:tagLst>
</file>

<file path=ppt/tags/tag184.xml><?xml version="1.0" encoding="utf-8"?>
<p:tagLst xmlns:p="http://schemas.openxmlformats.org/presentationml/2006/main">
  <p:tag name="KSO_WM_FULL_TEXT_BEAUTIFY_COPY_ID" val="59"/>
</p:tagLst>
</file>

<file path=ppt/tags/tag185.xml><?xml version="1.0" encoding="utf-8"?>
<p:tagLst xmlns:p="http://schemas.openxmlformats.org/presentationml/2006/main">
  <p:tag name="KSO_WM_FULL_TEXT_BEAUTIFY_COPY_ID" val="60"/>
</p:tagLst>
</file>

<file path=ppt/tags/tag186.xml><?xml version="1.0" encoding="utf-8"?>
<p:tagLst xmlns:p="http://schemas.openxmlformats.org/presentationml/2006/main">
  <p:tag name="KSO_WM_FULL_TEXT_BEAUTIFY_COPY_ID" val="61"/>
</p:tagLst>
</file>

<file path=ppt/tags/tag187.xml><?xml version="1.0" encoding="utf-8"?>
<p:tagLst xmlns:p="http://schemas.openxmlformats.org/presentationml/2006/main">
  <p:tag name="KSO_WM_FULL_TEXT_BEAUTIFY_COPY_ID" val="83"/>
</p:tagLst>
</file>

<file path=ppt/tags/tag188.xml><?xml version="1.0" encoding="utf-8"?>
<p:tagLst xmlns:p="http://schemas.openxmlformats.org/presentationml/2006/main">
  <p:tag name="KSO_WM_FULL_TEXT_BEAUTIFY_COPY_ID" val="84"/>
</p:tagLst>
</file>

<file path=ppt/tags/tag189.xml><?xml version="1.0" encoding="utf-8"?>
<p:tagLst xmlns:p="http://schemas.openxmlformats.org/presentationml/2006/main">
  <p:tag name="KSO_WM_FULL_TEXT_BEAUTIFY_COPY_ID" val="92"/>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0.xml><?xml version="1.0" encoding="utf-8"?>
<p:tagLst xmlns:p="http://schemas.openxmlformats.org/presentationml/2006/main">
  <p:tag name="KSO_WM_FULL_TEXT_BEAUTIFY_COPY_ID" val="93"/>
</p:tagLst>
</file>

<file path=ppt/tags/tag191.xml><?xml version="1.0" encoding="utf-8"?>
<p:tagLst xmlns:p="http://schemas.openxmlformats.org/presentationml/2006/main">
  <p:tag name="KSO_WM_FULL_TEXT_BEAUTIFY_COPY_ID" val="95"/>
</p:tagLst>
</file>

<file path=ppt/tags/tag192.xml><?xml version="1.0" encoding="utf-8"?>
<p:tagLst xmlns:p="http://schemas.openxmlformats.org/presentationml/2006/main">
  <p:tag name="KSO_WM_FULL_TEXT_BEAUTIFY_COPY_ID" val="96"/>
</p:tagLst>
</file>

<file path=ppt/tags/tag193.xml><?xml version="1.0" encoding="utf-8"?>
<p:tagLst xmlns:p="http://schemas.openxmlformats.org/presentationml/2006/main">
  <p:tag name="KSO_WM_FULL_TEXT_BEAUTIFY_COPY_ID" val="98"/>
</p:tagLst>
</file>

<file path=ppt/tags/tag194.xml><?xml version="1.0" encoding="utf-8"?>
<p:tagLst xmlns:p="http://schemas.openxmlformats.org/presentationml/2006/main">
  <p:tag name="KSO_WM_FULL_TEXT_BEAUTIFY_COPY_ID" val="99"/>
</p:tagLst>
</file>

<file path=ppt/tags/tag195.xml><?xml version="1.0" encoding="utf-8"?>
<p:tagLst xmlns:p="http://schemas.openxmlformats.org/presentationml/2006/main">
  <p:tag name="KSO_WM_FULL_TEXT_BEAUTIFY_COPY_ID" val="101"/>
</p:tagLst>
</file>

<file path=ppt/tags/tag196.xml><?xml version="1.0" encoding="utf-8"?>
<p:tagLst xmlns:p="http://schemas.openxmlformats.org/presentationml/2006/main">
  <p:tag name="KSO_WM_FULL_TEXT_BEAUTIFY_COPY_ID" val="102"/>
</p:tagLst>
</file>

<file path=ppt/tags/tag197.xml><?xml version="1.0" encoding="utf-8"?>
<p:tagLst xmlns:p="http://schemas.openxmlformats.org/presentationml/2006/main">
  <p:tag name="KSO_WM_FULL_TEXT_BEAUTIFY_COPY_ID" val="2"/>
</p:tagLst>
</file>

<file path=ppt/tags/tag198.xml><?xml version="1.0" encoding="utf-8"?>
<p:tagLst xmlns:p="http://schemas.openxmlformats.org/presentationml/2006/main">
  <p:tag name="KSO_WM_TEMPLATE_TOPIC_ID" val="2869567"/>
  <p:tag name="KSO_WM_TEMPLATE_OUTLINE_ID" val="15"/>
  <p:tag name="KSO_WM_TEMPLATE_SCENE_ID" val="1"/>
  <p:tag name="KSO_WM_TEMPLATE_JOB_ID" val="2"/>
  <p:tag name="KSO_WM_TEMPLATE_TOPIC_DEFAULT" val="1"/>
  <p:tag name="KSO_WM_FULL_TEXT_BEAUTIFY_COPY_ID" val="150995200"/>
</p:tagLst>
</file>

<file path=ppt/tags/tag199.xml><?xml version="1.0" encoding="utf-8"?>
<p:tagLst xmlns:p="http://schemas.openxmlformats.org/presentationml/2006/main">
  <p:tag name="KSO_WM_FULL_TEXT_BEAUTIFY_COPY_ID" val="37"/>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0.xml><?xml version="1.0" encoding="utf-8"?>
<p:tagLst xmlns:p="http://schemas.openxmlformats.org/presentationml/2006/main">
  <p:tag name="KSO_WM_FULL_TEXT_BEAUTIFY_COPY_ID" val="44"/>
</p:tagLst>
</file>

<file path=ppt/tags/tag201.xml><?xml version="1.0" encoding="utf-8"?>
<p:tagLst xmlns:p="http://schemas.openxmlformats.org/presentationml/2006/main">
  <p:tag name="KSO_WM_FULL_TEXT_BEAUTIFY_COPY_ID" val="45"/>
</p:tagLst>
</file>

<file path=ppt/tags/tag202.xml><?xml version="1.0" encoding="utf-8"?>
<p:tagLst xmlns:p="http://schemas.openxmlformats.org/presentationml/2006/main">
  <p:tag name="KSO_WM_FULL_TEXT_BEAUTIFY_COPY_ID" val="46"/>
</p:tagLst>
</file>

<file path=ppt/tags/tag203.xml><?xml version="1.0" encoding="utf-8"?>
<p:tagLst xmlns:p="http://schemas.openxmlformats.org/presentationml/2006/main">
  <p:tag name="KSO_WM_FULL_TEXT_BEAUTIFY_COPY_ID" val="2"/>
</p:tagLst>
</file>

<file path=ppt/tags/tag204.xml><?xml version="1.0" encoding="utf-8"?>
<p:tagLst xmlns:p="http://schemas.openxmlformats.org/presentationml/2006/main">
  <p:tag name="KSO_WM_FULL_TEXT_BEAUTIFY_COPY_ID" val="150995398"/>
</p:tagLst>
</file>

<file path=ppt/tags/tag205.xml><?xml version="1.0" encoding="utf-8"?>
<p:tagLst xmlns:p="http://schemas.openxmlformats.org/presentationml/2006/main">
  <p:tag name="KSO_WM_TAG_VERSION" val="1.0"/>
  <p:tag name="KSO_WM_BEAUTIFY_FLAG" val="#wm#"/>
  <p:tag name="KSO_WM_TEMPLATE_CATEGORY" val="custom"/>
  <p:tag name="KSO_WM_TEMPLATE_INDEX" val="437"/>
  <p:tag name="KSO_WM_UNIT_TYPE" val="l_h_i"/>
  <p:tag name="KSO_WM_UNIT_INDEX" val="1_1_1"/>
  <p:tag name="KSO_WM_UNIT_ID" val="custom437_8*l_h_i*1_1_1"/>
  <p:tag name="KSO_WM_UNIT_LAYERLEVEL" val="1_1_1"/>
  <p:tag name="KSO_WM_DIAGRAM_GROUP_CODE" val="l1-1"/>
  <p:tag name="KSO_WM_UNIT_HIGHLIGHT" val="0"/>
  <p:tag name="KSO_WM_UNIT_COMPATIBLE" val="0"/>
  <p:tag name="KSO_WM_UNIT_DIAGRAM_ISNUMVISUAL" val="0"/>
  <p:tag name="KSO_WM_UNIT_DIAGRAM_ISREFERUNIT" val="0"/>
  <p:tag name="KSO_WM_UNIT_SUBTYPE" val="d"/>
  <p:tag name="KSO_WM_UNIT_FILL_FORE_SCHEMECOLOR_INDEX" val="5"/>
  <p:tag name="KSO_WM_UNIT_FILL_TYPE" val="1"/>
  <p:tag name="KSO_WM_UNIT_USESOURCEFORMAT_APPLY" val="1"/>
</p:tagLst>
</file>

<file path=ppt/tags/tag206.xml><?xml version="1.0" encoding="utf-8"?>
<p:tagLst xmlns:p="http://schemas.openxmlformats.org/presentationml/2006/main">
  <p:tag name="KSO_WM_TAG_VERSION" val="1.0"/>
  <p:tag name="KSO_WM_BEAUTIFY_FLAG" val="#wm#"/>
  <p:tag name="KSO_WM_TEMPLATE_CATEGORY" val="custom"/>
  <p:tag name="KSO_WM_TEMPLATE_INDEX" val="437"/>
  <p:tag name="KSO_WM_UNIT_TYPE" val="l_h_i"/>
  <p:tag name="KSO_WM_UNIT_INDEX" val="1_2_1"/>
  <p:tag name="KSO_WM_UNIT_ID" val="custom437_8*l_h_i*1_2_1"/>
  <p:tag name="KSO_WM_UNIT_LAYERLEVEL" val="1_1_1"/>
  <p:tag name="KSO_WM_DIAGRAM_GROUP_CODE" val="l1-1"/>
  <p:tag name="KSO_WM_UNIT_HIGHLIGHT" val="0"/>
  <p:tag name="KSO_WM_UNIT_COMPATIBLE" val="0"/>
  <p:tag name="KSO_WM_UNIT_DIAGRAM_ISNUMVISUAL" val="0"/>
  <p:tag name="KSO_WM_UNIT_DIAGRAM_ISREFERUNIT" val="0"/>
  <p:tag name="KSO_WM_UNIT_SUBTYPE" val="d"/>
  <p:tag name="KSO_WM_UNIT_FILL_FORE_SCHEMECOLOR_INDEX" val="6"/>
  <p:tag name="KSO_WM_UNIT_FILL_TYPE" val="1"/>
  <p:tag name="KSO_WM_UNIT_USESOURCEFORMAT_APPLY" val="1"/>
</p:tagLst>
</file>

<file path=ppt/tags/tag207.xml><?xml version="1.0" encoding="utf-8"?>
<p:tagLst xmlns:p="http://schemas.openxmlformats.org/presentationml/2006/main">
  <p:tag name="KSO_WM_TAG_VERSION" val="1.0"/>
  <p:tag name="KSO_WM_BEAUTIFY_FLAG" val="#wm#"/>
  <p:tag name="KSO_WM_TEMPLATE_CATEGORY" val="custom"/>
  <p:tag name="KSO_WM_TEMPLATE_INDEX" val="437"/>
  <p:tag name="KSO_WM_UNIT_TYPE" val="l_h_i"/>
  <p:tag name="KSO_WM_UNIT_INDEX" val="1_3_1"/>
  <p:tag name="KSO_WM_UNIT_ID" val="custom437_8*l_h_i*1_3_1"/>
  <p:tag name="KSO_WM_UNIT_LAYERLEVEL" val="1_1_1"/>
  <p:tag name="KSO_WM_DIAGRAM_GROUP_CODE" val="l1-1"/>
  <p:tag name="KSO_WM_UNIT_HIGHLIGHT" val="0"/>
  <p:tag name="KSO_WM_UNIT_COMPATIBLE" val="0"/>
  <p:tag name="KSO_WM_UNIT_DIAGRAM_ISNUMVISUAL" val="0"/>
  <p:tag name="KSO_WM_UNIT_DIAGRAM_ISREFERUNIT" val="0"/>
  <p:tag name="KSO_WM_UNIT_SUBTYPE" val="d"/>
  <p:tag name="KSO_WM_UNIT_FILL_FORE_SCHEMECOLOR_INDEX" val="5"/>
  <p:tag name="KSO_WM_UNIT_FILL_TYPE" val="1"/>
  <p:tag name="KSO_WM_UNIT_USESOURCEFORMAT_APPLY" val="1"/>
</p:tagLst>
</file>

<file path=ppt/tags/tag208.xml><?xml version="1.0" encoding="utf-8"?>
<p:tagLst xmlns:p="http://schemas.openxmlformats.org/presentationml/2006/main">
  <p:tag name="KSO_WM_FULL_TEXT_BEAUTIFY_COPY_ID" val="39"/>
</p:tagLst>
</file>

<file path=ppt/tags/tag209.xml><?xml version="1.0" encoding="utf-8"?>
<p:tagLst xmlns:p="http://schemas.openxmlformats.org/presentationml/2006/main">
  <p:tag name="KSO_WM_FULL_TEXT_BEAUTIFY_COPY_ID" val="40"/>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0.xml><?xml version="1.0" encoding="utf-8"?>
<p:tagLst xmlns:p="http://schemas.openxmlformats.org/presentationml/2006/main">
  <p:tag name="KSO_WM_FULL_TEXT_BEAUTIFY_COPY_ID" val="81"/>
</p:tagLst>
</file>

<file path=ppt/tags/tag211.xml><?xml version="1.0" encoding="utf-8"?>
<p:tagLst xmlns:p="http://schemas.openxmlformats.org/presentationml/2006/main">
  <p:tag name="KSO_WM_FULL_TEXT_BEAUTIFY_COPY_ID" val="34"/>
</p:tagLst>
</file>

<file path=ppt/tags/tag212.xml><?xml version="1.0" encoding="utf-8"?>
<p:tagLst xmlns:p="http://schemas.openxmlformats.org/presentationml/2006/main">
  <p:tag name="KSO_WM_FULL_TEXT_BEAUTIFY_COPY_ID" val="36"/>
</p:tagLst>
</file>

<file path=ppt/tags/tag213.xml><?xml version="1.0" encoding="utf-8"?>
<p:tagLst xmlns:p="http://schemas.openxmlformats.org/presentationml/2006/main">
  <p:tag name="KSO_WM_FULL_TEXT_BEAUTIFY_COPY_ID" val="41"/>
</p:tagLst>
</file>

<file path=ppt/tags/tag214.xml><?xml version="1.0" encoding="utf-8"?>
<p:tagLst xmlns:p="http://schemas.openxmlformats.org/presentationml/2006/main">
  <p:tag name="KSO_WM_FULL_TEXT_BEAUTIFY_COPY_ID" val="42"/>
</p:tagLst>
</file>

<file path=ppt/tags/tag215.xml><?xml version="1.0" encoding="utf-8"?>
<p:tagLst xmlns:p="http://schemas.openxmlformats.org/presentationml/2006/main">
  <p:tag name="KSO_WM_FULL_TEXT_BEAUTIFY_COPY_ID" val="44"/>
</p:tagLst>
</file>

<file path=ppt/tags/tag216.xml><?xml version="1.0" encoding="utf-8"?>
<p:tagLst xmlns:p="http://schemas.openxmlformats.org/presentationml/2006/main">
  <p:tag name="KSO_WM_FULL_TEXT_BEAUTIFY_COPY_ID" val="45"/>
</p:tagLst>
</file>

<file path=ppt/tags/tag217.xml><?xml version="1.0" encoding="utf-8"?>
<p:tagLst xmlns:p="http://schemas.openxmlformats.org/presentationml/2006/main">
  <p:tag name="KSO_WM_FULL_TEXT_BEAUTIFY_COPY_ID" val="47"/>
</p:tagLst>
</file>

<file path=ppt/tags/tag218.xml><?xml version="1.0" encoding="utf-8"?>
<p:tagLst xmlns:p="http://schemas.openxmlformats.org/presentationml/2006/main">
  <p:tag name="KSO_WM_FULL_TEXT_BEAUTIFY_COPY_ID" val="48"/>
</p:tagLst>
</file>

<file path=ppt/tags/tag219.xml><?xml version="1.0" encoding="utf-8"?>
<p:tagLst xmlns:p="http://schemas.openxmlformats.org/presentationml/2006/main">
  <p:tag name="KSO_WM_FULL_TEXT_BEAUTIFY_COPY_ID" val="6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0.xml><?xml version="1.0" encoding="utf-8"?>
<p:tagLst xmlns:p="http://schemas.openxmlformats.org/presentationml/2006/main">
  <p:tag name="KSO_WM_FULL_TEXT_BEAUTIFY_COPY_ID" val="62"/>
</p:tagLst>
</file>

<file path=ppt/tags/tag221.xml><?xml version="1.0" encoding="utf-8"?>
<p:tagLst xmlns:p="http://schemas.openxmlformats.org/presentationml/2006/main">
  <p:tag name="KSO_WM_FULL_TEXT_BEAUTIFY_COPY_ID" val="52"/>
</p:tagLst>
</file>

<file path=ppt/tags/tag222.xml><?xml version="1.0" encoding="utf-8"?>
<p:tagLst xmlns:p="http://schemas.openxmlformats.org/presentationml/2006/main">
  <p:tag name="KSO_WM_FULL_TEXT_BEAUTIFY_COPY_ID" val="53"/>
</p:tagLst>
</file>

<file path=ppt/tags/tag223.xml><?xml version="1.0" encoding="utf-8"?>
<p:tagLst xmlns:p="http://schemas.openxmlformats.org/presentationml/2006/main">
  <p:tag name="KSO_WM_FULL_TEXT_BEAUTIFY_COPY_ID" val="55"/>
</p:tagLst>
</file>

<file path=ppt/tags/tag224.xml><?xml version="1.0" encoding="utf-8"?>
<p:tagLst xmlns:p="http://schemas.openxmlformats.org/presentationml/2006/main">
  <p:tag name="KSO_WM_FULL_TEXT_BEAUTIFY_COPY_ID" val="56"/>
</p:tagLst>
</file>

<file path=ppt/tags/tag225.xml><?xml version="1.0" encoding="utf-8"?>
<p:tagLst xmlns:p="http://schemas.openxmlformats.org/presentationml/2006/main">
  <p:tag name="KSO_WM_FULL_TEXT_BEAUTIFY_COPY_ID" val="58"/>
</p:tagLst>
</file>

<file path=ppt/tags/tag226.xml><?xml version="1.0" encoding="utf-8"?>
<p:tagLst xmlns:p="http://schemas.openxmlformats.org/presentationml/2006/main">
  <p:tag name="KSO_WM_FULL_TEXT_BEAUTIFY_COPY_ID" val="60"/>
</p:tagLst>
</file>

<file path=ppt/tags/tag227.xml><?xml version="1.0" encoding="utf-8"?>
<p:tagLst xmlns:p="http://schemas.openxmlformats.org/presentationml/2006/main">
  <p:tag name="KSO_WM_FULL_TEXT_BEAUTIFY_COPY_ID" val="150995201"/>
  <p:tag name="KSO_WM_TEMPLATE_CATEGORY" val="custom"/>
  <p:tag name="KSO_WM_TEMPLATE_INDEX" val="437"/>
  <p:tag name="KSO_WM_TAG_VERSION" val="1.0"/>
  <p:tag name="KSO_WM_SLIDE_ID" val="custom437_8"/>
  <p:tag name="KSO_WM_SLIDE_INDEX" val="8"/>
  <p:tag name="KSO_WM_SLIDE_ITEM_CNT" val="3"/>
  <p:tag name="KSO_WM_SLIDE_LAYOUT" val="a_l"/>
  <p:tag name="KSO_WM_SLIDE_LAYOUT_CNT" val="1_1"/>
  <p:tag name="KSO_WM_SLIDE_TYPE" val="contents"/>
  <p:tag name="KSO_WM_BEAUTIFY_FLAG" val="#wm#"/>
  <p:tag name="KSO_WM_DIAGRAM_GROUP_CODE" val="l1-1"/>
  <p:tag name="KSO_WM_TEMPLATE_SUBCATEGORY" val="0"/>
  <p:tag name="KSO_WM_TEMPLATE_MASTER_TYPE" val="1"/>
  <p:tag name="KSO_WM_TEMPLATE_COLOR_TYPE" val="0"/>
  <p:tag name="KSO_WM_SLIDE_DIAGTYPE" val="l"/>
</p:tagLst>
</file>

<file path=ppt/tags/tag228.xml><?xml version="1.0" encoding="utf-8"?>
<p:tagLst xmlns:p="http://schemas.openxmlformats.org/presentationml/2006/main">
  <p:tag name="KSO_WM_FULL_TEXT_BEAUTIFY_COPY_ID" val="35"/>
</p:tagLst>
</file>

<file path=ppt/tags/tag229.xml><?xml version="1.0" encoding="utf-8"?>
<p:tagLst xmlns:p="http://schemas.openxmlformats.org/presentationml/2006/main">
  <p:tag name="KSO_WM_FULL_TEXT_BEAUTIFY_COPY_ID" val="6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30.xml><?xml version="1.0" encoding="utf-8"?>
<p:tagLst xmlns:p="http://schemas.openxmlformats.org/presentationml/2006/main">
  <p:tag name="KSO_WM_FULL_TEXT_BEAUTIFY_COPY_ID" val="62"/>
</p:tagLst>
</file>

<file path=ppt/tags/tag231.xml><?xml version="1.0" encoding="utf-8"?>
<p:tagLst xmlns:p="http://schemas.openxmlformats.org/presentationml/2006/main">
  <p:tag name="KSO_WM_FULL_TEXT_BEAUTIFY_COPY_ID" val="80"/>
</p:tagLst>
</file>

<file path=ppt/tags/tag232.xml><?xml version="1.0" encoding="utf-8"?>
<p:tagLst xmlns:p="http://schemas.openxmlformats.org/presentationml/2006/main">
  <p:tag name="KSO_WM_FULL_TEXT_BEAUTIFY_COPY_ID" val="39"/>
</p:tagLst>
</file>

<file path=ppt/tags/tag233.xml><?xml version="1.0" encoding="utf-8"?>
<p:tagLst xmlns:p="http://schemas.openxmlformats.org/presentationml/2006/main">
  <p:tag name="KSO_WM_FULL_TEXT_BEAUTIFY_COPY_ID" val="40"/>
</p:tagLst>
</file>

<file path=ppt/tags/tag234.xml><?xml version="1.0" encoding="utf-8"?>
<p:tagLst xmlns:p="http://schemas.openxmlformats.org/presentationml/2006/main">
  <p:tag name="KSO_WM_FULL_TEXT_BEAUTIFY_COPY_ID" val="81"/>
</p:tagLst>
</file>

<file path=ppt/tags/tag235.xml><?xml version="1.0" encoding="utf-8"?>
<p:tagLst xmlns:p="http://schemas.openxmlformats.org/presentationml/2006/main">
  <p:tag name="KSO_WM_FULL_TEXT_BEAUTIFY_COPY_ID" val="52"/>
</p:tagLst>
</file>

<file path=ppt/tags/tag236.xml><?xml version="1.0" encoding="utf-8"?>
<p:tagLst xmlns:p="http://schemas.openxmlformats.org/presentationml/2006/main">
  <p:tag name="KSO_WM_FULL_TEXT_BEAUTIFY_COPY_ID" val="53"/>
</p:tagLst>
</file>

<file path=ppt/tags/tag237.xml><?xml version="1.0" encoding="utf-8"?>
<p:tagLst xmlns:p="http://schemas.openxmlformats.org/presentationml/2006/main">
  <p:tag name="KSO_WM_FULL_TEXT_BEAUTIFY_COPY_ID" val="55"/>
</p:tagLst>
</file>

<file path=ppt/tags/tag238.xml><?xml version="1.0" encoding="utf-8"?>
<p:tagLst xmlns:p="http://schemas.openxmlformats.org/presentationml/2006/main">
  <p:tag name="KSO_WM_FULL_TEXT_BEAUTIFY_COPY_ID" val="56"/>
</p:tagLst>
</file>

<file path=ppt/tags/tag239.xml><?xml version="1.0" encoding="utf-8"?>
<p:tagLst xmlns:p="http://schemas.openxmlformats.org/presentationml/2006/main">
  <p:tag name="KSO_WM_FULL_TEXT_BEAUTIFY_COPY_ID" val="58"/>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40.xml><?xml version="1.0" encoding="utf-8"?>
<p:tagLst xmlns:p="http://schemas.openxmlformats.org/presentationml/2006/main">
  <p:tag name="KSO_WM_FULL_TEXT_BEAUTIFY_COPY_ID" val="60"/>
</p:tagLst>
</file>

<file path=ppt/tags/tag241.xml><?xml version="1.0" encoding="utf-8"?>
<p:tagLst xmlns:p="http://schemas.openxmlformats.org/presentationml/2006/main">
  <p:tag name="KSO_WM_FULL_TEXT_BEAUTIFY_COPY_ID" val="34"/>
</p:tagLst>
</file>

<file path=ppt/tags/tag242.xml><?xml version="1.0" encoding="utf-8"?>
<p:tagLst xmlns:p="http://schemas.openxmlformats.org/presentationml/2006/main">
  <p:tag name="KSO_WM_FULL_TEXT_BEAUTIFY_COPY_ID" val="36"/>
</p:tagLst>
</file>

<file path=ppt/tags/tag243.xml><?xml version="1.0" encoding="utf-8"?>
<p:tagLst xmlns:p="http://schemas.openxmlformats.org/presentationml/2006/main">
  <p:tag name="KSO_WM_FULL_TEXT_BEAUTIFY_COPY_ID" val="41"/>
</p:tagLst>
</file>

<file path=ppt/tags/tag244.xml><?xml version="1.0" encoding="utf-8"?>
<p:tagLst xmlns:p="http://schemas.openxmlformats.org/presentationml/2006/main">
  <p:tag name="KSO_WM_FULL_TEXT_BEAUTIFY_COPY_ID" val="42"/>
</p:tagLst>
</file>

<file path=ppt/tags/tag245.xml><?xml version="1.0" encoding="utf-8"?>
<p:tagLst xmlns:p="http://schemas.openxmlformats.org/presentationml/2006/main">
  <p:tag name="KSO_WM_FULL_TEXT_BEAUTIFY_COPY_ID" val="44"/>
</p:tagLst>
</file>

<file path=ppt/tags/tag246.xml><?xml version="1.0" encoding="utf-8"?>
<p:tagLst xmlns:p="http://schemas.openxmlformats.org/presentationml/2006/main">
  <p:tag name="KSO_WM_FULL_TEXT_BEAUTIFY_COPY_ID" val="45"/>
</p:tagLst>
</file>

<file path=ppt/tags/tag247.xml><?xml version="1.0" encoding="utf-8"?>
<p:tagLst xmlns:p="http://schemas.openxmlformats.org/presentationml/2006/main">
  <p:tag name="KSO_WM_FULL_TEXT_BEAUTIFY_COPY_ID" val="47"/>
</p:tagLst>
</file>

<file path=ppt/tags/tag248.xml><?xml version="1.0" encoding="utf-8"?>
<p:tagLst xmlns:p="http://schemas.openxmlformats.org/presentationml/2006/main">
  <p:tag name="KSO_WM_FULL_TEXT_BEAUTIFY_COPY_ID" val="48"/>
</p:tagLst>
</file>

<file path=ppt/tags/tag249.xml><?xml version="1.0" encoding="utf-8"?>
<p:tagLst xmlns:p="http://schemas.openxmlformats.org/presentationml/2006/main">
  <p:tag name="KSO_WM_FULL_TEXT_BEAUTIFY_COPY_ID" val="2"/>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50.xml><?xml version="1.0" encoding="utf-8"?>
<p:tagLst xmlns:p="http://schemas.openxmlformats.org/presentationml/2006/main">
  <p:tag name="KSO_WM_FULL_TEXT_BEAUTIFY_COPY_ID" val="150995301"/>
</p:tagLst>
</file>

<file path=ppt/tags/tag251.xml><?xml version="1.0" encoding="utf-8"?>
<p:tagLst xmlns:p="http://schemas.openxmlformats.org/presentationml/2006/main">
  <p:tag name="KSO_WM_FULL_TEXT_BEAUTIFY_COPY_ID" val="5"/>
</p:tagLst>
</file>

<file path=ppt/tags/tag252.xml><?xml version="1.0" encoding="utf-8"?>
<p:tagLst xmlns:p="http://schemas.openxmlformats.org/presentationml/2006/main">
  <p:tag name="KSO_WM_FULL_TEXT_BEAUTIFY_COPY_ID" val="3"/>
</p:tagLst>
</file>

<file path=ppt/tags/tag253.xml><?xml version="1.0" encoding="utf-8"?>
<p:tagLst xmlns:p="http://schemas.openxmlformats.org/presentationml/2006/main">
  <p:tag name="KSO_WM_FULL_TEXT_BEAUTIFY_COPY_ID" val="150995358"/>
</p:tagLst>
</file>

<file path=ppt/tags/tag254.xml><?xml version="1.0" encoding="utf-8"?>
<p:tagLst xmlns:p="http://schemas.openxmlformats.org/presentationml/2006/main">
  <p:tag name="KSO_WM_FULL_TEXT_BEAUTIFY_COPY_ID" val="5"/>
</p:tagLst>
</file>

<file path=ppt/tags/tag255.xml><?xml version="1.0" encoding="utf-8"?>
<p:tagLst xmlns:p="http://schemas.openxmlformats.org/presentationml/2006/main">
  <p:tag name="KSO_WM_FULL_TEXT_BEAUTIFY_COPY_ID" val="3"/>
</p:tagLst>
</file>

<file path=ppt/tags/tag256.xml><?xml version="1.0" encoding="utf-8"?>
<p:tagLst xmlns:p="http://schemas.openxmlformats.org/presentationml/2006/main">
  <p:tag name="KSO_WM_FULL_TEXT_BEAUTIFY_COPY_ID" val="150995358"/>
</p:tagLst>
</file>

<file path=ppt/tags/tag257.xml><?xml version="1.0" encoding="utf-8"?>
<p:tagLst xmlns:p="http://schemas.openxmlformats.org/presentationml/2006/main">
  <p:tag name="KSO_WM_FULL_TEXT_BEAUTIFY_COPY_ID" val="5"/>
</p:tagLst>
</file>

<file path=ppt/tags/tag258.xml><?xml version="1.0" encoding="utf-8"?>
<p:tagLst xmlns:p="http://schemas.openxmlformats.org/presentationml/2006/main">
  <p:tag name="KSO_WM_FULL_TEXT_BEAUTIFY_COPY_ID" val="3"/>
</p:tagLst>
</file>

<file path=ppt/tags/tag259.xml><?xml version="1.0" encoding="utf-8"?>
<p:tagLst xmlns:p="http://schemas.openxmlformats.org/presentationml/2006/main">
  <p:tag name="KSO_WM_FULL_TEXT_BEAUTIFY_COPY_ID" val="150995358"/>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60.xml><?xml version="1.0" encoding="utf-8"?>
<p:tagLst xmlns:p="http://schemas.openxmlformats.org/presentationml/2006/main">
  <p:tag name="KSO_WM_FULL_TEXT_BEAUTIFY_COPY_ID" val="5"/>
</p:tagLst>
</file>

<file path=ppt/tags/tag261.xml><?xml version="1.0" encoding="utf-8"?>
<p:tagLst xmlns:p="http://schemas.openxmlformats.org/presentationml/2006/main">
  <p:tag name="KSO_WM_FULL_TEXT_BEAUTIFY_COPY_ID" val="3"/>
</p:tagLst>
</file>

<file path=ppt/tags/tag262.xml><?xml version="1.0" encoding="utf-8"?>
<p:tagLst xmlns:p="http://schemas.openxmlformats.org/presentationml/2006/main">
  <p:tag name="KSO_WM_FULL_TEXT_BEAUTIFY_COPY_ID" val="150995358"/>
</p:tagLst>
</file>

<file path=ppt/tags/tag263.xml><?xml version="1.0" encoding="utf-8"?>
<p:tagLst xmlns:p="http://schemas.openxmlformats.org/presentationml/2006/main">
  <p:tag name="KSO_WM_FULL_TEXT_BEAUTIFY_COPY_ID" val="35"/>
</p:tagLst>
</file>

<file path=ppt/tags/tag264.xml><?xml version="1.0" encoding="utf-8"?>
<p:tagLst xmlns:p="http://schemas.openxmlformats.org/presentationml/2006/main">
  <p:tag name="KSO_WM_FULL_TEXT_BEAUTIFY_COPY_ID" val="61"/>
</p:tagLst>
</file>

<file path=ppt/tags/tag265.xml><?xml version="1.0" encoding="utf-8"?>
<p:tagLst xmlns:p="http://schemas.openxmlformats.org/presentationml/2006/main">
  <p:tag name="KSO_WM_FULL_TEXT_BEAUTIFY_COPY_ID" val="62"/>
</p:tagLst>
</file>

<file path=ppt/tags/tag266.xml><?xml version="1.0" encoding="utf-8"?>
<p:tagLst xmlns:p="http://schemas.openxmlformats.org/presentationml/2006/main">
  <p:tag name="KSO_WM_FULL_TEXT_BEAUTIFY_COPY_ID" val="80"/>
</p:tagLst>
</file>

<file path=ppt/tags/tag267.xml><?xml version="1.0" encoding="utf-8"?>
<p:tagLst xmlns:p="http://schemas.openxmlformats.org/presentationml/2006/main">
  <p:tag name="KSO_WM_FULL_TEXT_BEAUTIFY_COPY_ID" val="39"/>
</p:tagLst>
</file>

<file path=ppt/tags/tag268.xml><?xml version="1.0" encoding="utf-8"?>
<p:tagLst xmlns:p="http://schemas.openxmlformats.org/presentationml/2006/main">
  <p:tag name="KSO_WM_FULL_TEXT_BEAUTIFY_COPY_ID" val="40"/>
</p:tagLst>
</file>

<file path=ppt/tags/tag269.xml><?xml version="1.0" encoding="utf-8"?>
<p:tagLst xmlns:p="http://schemas.openxmlformats.org/presentationml/2006/main">
  <p:tag name="KSO_WM_FULL_TEXT_BEAUTIFY_COPY_ID" val="8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70.xml><?xml version="1.0" encoding="utf-8"?>
<p:tagLst xmlns:p="http://schemas.openxmlformats.org/presentationml/2006/main">
  <p:tag name="KSO_WM_FULL_TEXT_BEAUTIFY_COPY_ID" val="52"/>
</p:tagLst>
</file>

<file path=ppt/tags/tag271.xml><?xml version="1.0" encoding="utf-8"?>
<p:tagLst xmlns:p="http://schemas.openxmlformats.org/presentationml/2006/main">
  <p:tag name="KSO_WM_FULL_TEXT_BEAUTIFY_COPY_ID" val="53"/>
</p:tagLst>
</file>

<file path=ppt/tags/tag272.xml><?xml version="1.0" encoding="utf-8"?>
<p:tagLst xmlns:p="http://schemas.openxmlformats.org/presentationml/2006/main">
  <p:tag name="KSO_WM_FULL_TEXT_BEAUTIFY_COPY_ID" val="55"/>
</p:tagLst>
</file>

<file path=ppt/tags/tag273.xml><?xml version="1.0" encoding="utf-8"?>
<p:tagLst xmlns:p="http://schemas.openxmlformats.org/presentationml/2006/main">
  <p:tag name="KSO_WM_FULL_TEXT_BEAUTIFY_COPY_ID" val="56"/>
</p:tagLst>
</file>

<file path=ppt/tags/tag274.xml><?xml version="1.0" encoding="utf-8"?>
<p:tagLst xmlns:p="http://schemas.openxmlformats.org/presentationml/2006/main">
  <p:tag name="KSO_WM_FULL_TEXT_BEAUTIFY_COPY_ID" val="58"/>
</p:tagLst>
</file>

<file path=ppt/tags/tag275.xml><?xml version="1.0" encoding="utf-8"?>
<p:tagLst xmlns:p="http://schemas.openxmlformats.org/presentationml/2006/main">
  <p:tag name="KSO_WM_FULL_TEXT_BEAUTIFY_COPY_ID" val="60"/>
</p:tagLst>
</file>

<file path=ppt/tags/tag276.xml><?xml version="1.0" encoding="utf-8"?>
<p:tagLst xmlns:p="http://schemas.openxmlformats.org/presentationml/2006/main">
  <p:tag name="KSO_WM_FULL_TEXT_BEAUTIFY_COPY_ID" val="34"/>
</p:tagLst>
</file>

<file path=ppt/tags/tag277.xml><?xml version="1.0" encoding="utf-8"?>
<p:tagLst xmlns:p="http://schemas.openxmlformats.org/presentationml/2006/main">
  <p:tag name="KSO_WM_FULL_TEXT_BEAUTIFY_COPY_ID" val="36"/>
</p:tagLst>
</file>

<file path=ppt/tags/tag278.xml><?xml version="1.0" encoding="utf-8"?>
<p:tagLst xmlns:p="http://schemas.openxmlformats.org/presentationml/2006/main">
  <p:tag name="KSO_WM_FULL_TEXT_BEAUTIFY_COPY_ID" val="41"/>
</p:tagLst>
</file>

<file path=ppt/tags/tag279.xml><?xml version="1.0" encoding="utf-8"?>
<p:tagLst xmlns:p="http://schemas.openxmlformats.org/presentationml/2006/main">
  <p:tag name="KSO_WM_FULL_TEXT_BEAUTIFY_COPY_ID" val="42"/>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80.xml><?xml version="1.0" encoding="utf-8"?>
<p:tagLst xmlns:p="http://schemas.openxmlformats.org/presentationml/2006/main">
  <p:tag name="KSO_WM_FULL_TEXT_BEAUTIFY_COPY_ID" val="44"/>
</p:tagLst>
</file>

<file path=ppt/tags/tag281.xml><?xml version="1.0" encoding="utf-8"?>
<p:tagLst xmlns:p="http://schemas.openxmlformats.org/presentationml/2006/main">
  <p:tag name="KSO_WM_FULL_TEXT_BEAUTIFY_COPY_ID" val="45"/>
</p:tagLst>
</file>

<file path=ppt/tags/tag282.xml><?xml version="1.0" encoding="utf-8"?>
<p:tagLst xmlns:p="http://schemas.openxmlformats.org/presentationml/2006/main">
  <p:tag name="KSO_WM_FULL_TEXT_BEAUTIFY_COPY_ID" val="47"/>
</p:tagLst>
</file>

<file path=ppt/tags/tag283.xml><?xml version="1.0" encoding="utf-8"?>
<p:tagLst xmlns:p="http://schemas.openxmlformats.org/presentationml/2006/main">
  <p:tag name="KSO_WM_FULL_TEXT_BEAUTIFY_COPY_ID" val="48"/>
</p:tagLst>
</file>

<file path=ppt/tags/tag284.xml><?xml version="1.0" encoding="utf-8"?>
<p:tagLst xmlns:p="http://schemas.openxmlformats.org/presentationml/2006/main">
  <p:tag name="KSO_WM_FULL_TEXT_BEAUTIFY_COPY_ID" val="2"/>
</p:tagLst>
</file>

<file path=ppt/tags/tag285.xml><?xml version="1.0" encoding="utf-8"?>
<p:tagLst xmlns:p="http://schemas.openxmlformats.org/presentationml/2006/main">
  <p:tag name="KSO_WM_FULL_TEXT_BEAUTIFY_COPY_ID" val="150995302"/>
</p:tagLst>
</file>

<file path=ppt/tags/tag286.xml><?xml version="1.0" encoding="utf-8"?>
<p:tagLst xmlns:p="http://schemas.openxmlformats.org/presentationml/2006/main">
  <p:tag name="KSO_WM_FULL_TEXT_BEAUTIFY_COPY_ID" val="5"/>
</p:tagLst>
</file>

<file path=ppt/tags/tag287.xml><?xml version="1.0" encoding="utf-8"?>
<p:tagLst xmlns:p="http://schemas.openxmlformats.org/presentationml/2006/main">
  <p:tag name="KSO_WM_FULL_TEXT_BEAUTIFY_COPY_ID" val="150995358"/>
</p:tagLst>
</file>

<file path=ppt/tags/tag288.xml><?xml version="1.0" encoding="utf-8"?>
<p:tagLst xmlns:p="http://schemas.openxmlformats.org/presentationml/2006/main">
  <p:tag name="KSO_WM_FULL_TEXT_BEAUTIFY_COPY_ID" val="35"/>
</p:tagLst>
</file>

<file path=ppt/tags/tag289.xml><?xml version="1.0" encoding="utf-8"?>
<p:tagLst xmlns:p="http://schemas.openxmlformats.org/presentationml/2006/main">
  <p:tag name="KSO_WM_FULL_TEXT_BEAUTIFY_COPY_ID" val="6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90.xml><?xml version="1.0" encoding="utf-8"?>
<p:tagLst xmlns:p="http://schemas.openxmlformats.org/presentationml/2006/main">
  <p:tag name="KSO_WM_FULL_TEXT_BEAUTIFY_COPY_ID" val="62"/>
</p:tagLst>
</file>

<file path=ppt/tags/tag291.xml><?xml version="1.0" encoding="utf-8"?>
<p:tagLst xmlns:p="http://schemas.openxmlformats.org/presentationml/2006/main">
  <p:tag name="KSO_WM_FULL_TEXT_BEAUTIFY_COPY_ID" val="80"/>
</p:tagLst>
</file>

<file path=ppt/tags/tag292.xml><?xml version="1.0" encoding="utf-8"?>
<p:tagLst xmlns:p="http://schemas.openxmlformats.org/presentationml/2006/main">
  <p:tag name="KSO_WM_FULL_TEXT_BEAUTIFY_COPY_ID" val="39"/>
</p:tagLst>
</file>

<file path=ppt/tags/tag293.xml><?xml version="1.0" encoding="utf-8"?>
<p:tagLst xmlns:p="http://schemas.openxmlformats.org/presentationml/2006/main">
  <p:tag name="KSO_WM_FULL_TEXT_BEAUTIFY_COPY_ID" val="40"/>
</p:tagLst>
</file>

<file path=ppt/tags/tag294.xml><?xml version="1.0" encoding="utf-8"?>
<p:tagLst xmlns:p="http://schemas.openxmlformats.org/presentationml/2006/main">
  <p:tag name="KSO_WM_FULL_TEXT_BEAUTIFY_COPY_ID" val="81"/>
</p:tagLst>
</file>

<file path=ppt/tags/tag295.xml><?xml version="1.0" encoding="utf-8"?>
<p:tagLst xmlns:p="http://schemas.openxmlformats.org/presentationml/2006/main">
  <p:tag name="KSO_WM_FULL_TEXT_BEAUTIFY_COPY_ID" val="52"/>
</p:tagLst>
</file>

<file path=ppt/tags/tag296.xml><?xml version="1.0" encoding="utf-8"?>
<p:tagLst xmlns:p="http://schemas.openxmlformats.org/presentationml/2006/main">
  <p:tag name="KSO_WM_FULL_TEXT_BEAUTIFY_COPY_ID" val="53"/>
</p:tagLst>
</file>

<file path=ppt/tags/tag297.xml><?xml version="1.0" encoding="utf-8"?>
<p:tagLst xmlns:p="http://schemas.openxmlformats.org/presentationml/2006/main">
  <p:tag name="KSO_WM_FULL_TEXT_BEAUTIFY_COPY_ID" val="55"/>
</p:tagLst>
</file>

<file path=ppt/tags/tag298.xml><?xml version="1.0" encoding="utf-8"?>
<p:tagLst xmlns:p="http://schemas.openxmlformats.org/presentationml/2006/main">
  <p:tag name="KSO_WM_FULL_TEXT_BEAUTIFY_COPY_ID" val="56"/>
</p:tagLst>
</file>

<file path=ppt/tags/tag299.xml><?xml version="1.0" encoding="utf-8"?>
<p:tagLst xmlns:p="http://schemas.openxmlformats.org/presentationml/2006/main">
  <p:tag name="KSO_WM_FULL_TEXT_BEAUTIFY_COPY_ID" val="58"/>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00.xml><?xml version="1.0" encoding="utf-8"?>
<p:tagLst xmlns:p="http://schemas.openxmlformats.org/presentationml/2006/main">
  <p:tag name="KSO_WM_FULL_TEXT_BEAUTIFY_COPY_ID" val="60"/>
</p:tagLst>
</file>

<file path=ppt/tags/tag301.xml><?xml version="1.0" encoding="utf-8"?>
<p:tagLst xmlns:p="http://schemas.openxmlformats.org/presentationml/2006/main">
  <p:tag name="KSO_WM_FULL_TEXT_BEAUTIFY_COPY_ID" val="34"/>
</p:tagLst>
</file>

<file path=ppt/tags/tag302.xml><?xml version="1.0" encoding="utf-8"?>
<p:tagLst xmlns:p="http://schemas.openxmlformats.org/presentationml/2006/main">
  <p:tag name="KSO_WM_FULL_TEXT_BEAUTIFY_COPY_ID" val="36"/>
</p:tagLst>
</file>

<file path=ppt/tags/tag303.xml><?xml version="1.0" encoding="utf-8"?>
<p:tagLst xmlns:p="http://schemas.openxmlformats.org/presentationml/2006/main">
  <p:tag name="KSO_WM_FULL_TEXT_BEAUTIFY_COPY_ID" val="41"/>
</p:tagLst>
</file>

<file path=ppt/tags/tag304.xml><?xml version="1.0" encoding="utf-8"?>
<p:tagLst xmlns:p="http://schemas.openxmlformats.org/presentationml/2006/main">
  <p:tag name="KSO_WM_FULL_TEXT_BEAUTIFY_COPY_ID" val="42"/>
</p:tagLst>
</file>

<file path=ppt/tags/tag305.xml><?xml version="1.0" encoding="utf-8"?>
<p:tagLst xmlns:p="http://schemas.openxmlformats.org/presentationml/2006/main">
  <p:tag name="KSO_WM_FULL_TEXT_BEAUTIFY_COPY_ID" val="44"/>
</p:tagLst>
</file>

<file path=ppt/tags/tag306.xml><?xml version="1.0" encoding="utf-8"?>
<p:tagLst xmlns:p="http://schemas.openxmlformats.org/presentationml/2006/main">
  <p:tag name="KSO_WM_FULL_TEXT_BEAUTIFY_COPY_ID" val="45"/>
</p:tagLst>
</file>

<file path=ppt/tags/tag307.xml><?xml version="1.0" encoding="utf-8"?>
<p:tagLst xmlns:p="http://schemas.openxmlformats.org/presentationml/2006/main">
  <p:tag name="KSO_WM_FULL_TEXT_BEAUTIFY_COPY_ID" val="47"/>
</p:tagLst>
</file>

<file path=ppt/tags/tag308.xml><?xml version="1.0" encoding="utf-8"?>
<p:tagLst xmlns:p="http://schemas.openxmlformats.org/presentationml/2006/main">
  <p:tag name="KSO_WM_FULL_TEXT_BEAUTIFY_COPY_ID" val="48"/>
</p:tagLst>
</file>

<file path=ppt/tags/tag309.xml><?xml version="1.0" encoding="utf-8"?>
<p:tagLst xmlns:p="http://schemas.openxmlformats.org/presentationml/2006/main">
  <p:tag name="KSO_WM_FULL_TEXT_BEAUTIFY_COPY_ID" val="2"/>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10.xml><?xml version="1.0" encoding="utf-8"?>
<p:tagLst xmlns:p="http://schemas.openxmlformats.org/presentationml/2006/main">
  <p:tag name="KSO_WM_FULL_TEXT_BEAUTIFY_COPY_ID" val="150995302"/>
</p:tagLst>
</file>

<file path=ppt/tags/tag311.xml><?xml version="1.0" encoding="utf-8"?>
<p:tagLst xmlns:p="http://schemas.openxmlformats.org/presentationml/2006/main">
  <p:tag name="KSO_WM_FULL_TEXT_BEAUTIFY_COPY_ID" val="5"/>
</p:tagLst>
</file>

<file path=ppt/tags/tag312.xml><?xml version="1.0" encoding="utf-8"?>
<p:tagLst xmlns:p="http://schemas.openxmlformats.org/presentationml/2006/main">
  <p:tag name="KSO_WM_FULL_TEXT_BEAUTIFY_COPY_ID" val="3"/>
</p:tagLst>
</file>

<file path=ppt/tags/tag313.xml><?xml version="1.0" encoding="utf-8"?>
<p:tagLst xmlns:p="http://schemas.openxmlformats.org/presentationml/2006/main">
  <p:tag name="KSO_WM_FULL_TEXT_BEAUTIFY_COPY_ID" val="150995300"/>
</p:tagLst>
</file>

<file path=ppt/tags/tag314.xml><?xml version="1.0" encoding="utf-8"?>
<p:tagLst xmlns:p="http://schemas.openxmlformats.org/presentationml/2006/main">
  <p:tag name="KSO_WM_FULL_TEXT_BEAUTIFY_COPY_ID" val="5"/>
</p:tagLst>
</file>

<file path=ppt/tags/tag315.xml><?xml version="1.0" encoding="utf-8"?>
<p:tagLst xmlns:p="http://schemas.openxmlformats.org/presentationml/2006/main">
  <p:tag name="KSO_WM_FULL_TEXT_BEAUTIFY_COPY_ID" val="3"/>
</p:tagLst>
</file>

<file path=ppt/tags/tag316.xml><?xml version="1.0" encoding="utf-8"?>
<p:tagLst xmlns:p="http://schemas.openxmlformats.org/presentationml/2006/main">
  <p:tag name="KSO_WM_FULL_TEXT_BEAUTIFY_COPY_ID" val="150995359"/>
</p:tagLst>
</file>

<file path=ppt/tags/tag317.xml><?xml version="1.0" encoding="utf-8"?>
<p:tagLst xmlns:p="http://schemas.openxmlformats.org/presentationml/2006/main">
  <p:tag name="KSO_WM_FULL_TEXT_BEAUTIFY_COPY_ID" val="5"/>
</p:tagLst>
</file>

<file path=ppt/tags/tag318.xml><?xml version="1.0" encoding="utf-8"?>
<p:tagLst xmlns:p="http://schemas.openxmlformats.org/presentationml/2006/main">
  <p:tag name="KSO_WM_FULL_TEXT_BEAUTIFY_COPY_ID" val="3"/>
</p:tagLst>
</file>

<file path=ppt/tags/tag319.xml><?xml version="1.0" encoding="utf-8"?>
<p:tagLst xmlns:p="http://schemas.openxmlformats.org/presentationml/2006/main">
  <p:tag name="KSO_WM_FULL_TEXT_BEAUTIFY_COPY_ID" val="150995300"/>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320.xml><?xml version="1.0" encoding="utf-8"?>
<p:tagLst xmlns:p="http://schemas.openxmlformats.org/presentationml/2006/main">
  <p:tag name="KSO_WM_FULL_TEXT_BEAUTIFY_COPY_ID" val="5"/>
</p:tagLst>
</file>

<file path=ppt/tags/tag321.xml><?xml version="1.0" encoding="utf-8"?>
<p:tagLst xmlns:p="http://schemas.openxmlformats.org/presentationml/2006/main">
  <p:tag name="KSO_WM_FULL_TEXT_BEAUTIFY_COPY_ID" val="3"/>
</p:tagLst>
</file>

<file path=ppt/tags/tag322.xml><?xml version="1.0" encoding="utf-8"?>
<p:tagLst xmlns:p="http://schemas.openxmlformats.org/presentationml/2006/main">
  <p:tag name="KSO_WM_FULL_TEXT_BEAUTIFY_COPY_ID" val="150995300"/>
</p:tagLst>
</file>

<file path=ppt/tags/tag323.xml><?xml version="1.0" encoding="utf-8"?>
<p:tagLst xmlns:p="http://schemas.openxmlformats.org/presentationml/2006/main">
  <p:tag name="KSO_WM_FULL_TEXT_BEAUTIFY_COPY_ID" val="5"/>
</p:tagLst>
</file>

<file path=ppt/tags/tag324.xml><?xml version="1.0" encoding="utf-8"?>
<p:tagLst xmlns:p="http://schemas.openxmlformats.org/presentationml/2006/main">
  <p:tag name="KSO_WM_FULL_TEXT_BEAUTIFY_COPY_ID" val="3"/>
</p:tagLst>
</file>

<file path=ppt/tags/tag325.xml><?xml version="1.0" encoding="utf-8"?>
<p:tagLst xmlns:p="http://schemas.openxmlformats.org/presentationml/2006/main">
  <p:tag name="KSO_WM_FULL_TEXT_BEAUTIFY_COPY_ID" val="150995300"/>
</p:tagLst>
</file>

<file path=ppt/tags/tag326.xml><?xml version="1.0" encoding="utf-8"?>
<p:tagLst xmlns:p="http://schemas.openxmlformats.org/presentationml/2006/main">
  <p:tag name="KSO_WM_FULL_TEXT_BEAUTIFY_COPY_ID" val="5"/>
</p:tagLst>
</file>

<file path=ppt/tags/tag327.xml><?xml version="1.0" encoding="utf-8"?>
<p:tagLst xmlns:p="http://schemas.openxmlformats.org/presentationml/2006/main">
  <p:tag name="KSO_WM_FULL_TEXT_BEAUTIFY_COPY_ID" val="3"/>
</p:tagLst>
</file>

<file path=ppt/tags/tag328.xml><?xml version="1.0" encoding="utf-8"?>
<p:tagLst xmlns:p="http://schemas.openxmlformats.org/presentationml/2006/main">
  <p:tag name="KSO_WM_FULL_TEXT_BEAUTIFY_COPY_ID" val="150995300"/>
</p:tagLst>
</file>

<file path=ppt/tags/tag329.xml><?xml version="1.0" encoding="utf-8"?>
<p:tagLst xmlns:p="http://schemas.openxmlformats.org/presentationml/2006/main">
  <p:tag name="KSO_WM_FULL_TEXT_BEAUTIFY_COPY_ID" val="5"/>
</p:tagLst>
</file>

<file path=ppt/tags/tag33.xml><?xml version="1.0" encoding="utf-8"?>
<p:tagLst xmlns:p="http://schemas.openxmlformats.org/presentationml/2006/main">
  <p:tag name="KSO_WM_TAG_VERSION" val="1.0"/>
  <p:tag name="KSO_WM_BEAUTIFY_FLAG" val="#wm#"/>
  <p:tag name="KSO_WM_UNIT_TYPE" val="a"/>
  <p:tag name="KSO_WM_UNIT_INDEX" val="1"/>
  <p:tag name="KSO_WM_UNIT_ID" val="_3*a*1"/>
  <p:tag name="KSO_WM_UNIT_CLEAR" val="1"/>
  <p:tag name="KSO_WM_UNIT_LAYERLEVEL" val="1"/>
  <p:tag name="KSO_WM_UNIT_VALUE" val="17"/>
  <p:tag name="KSO_WM_UNIT_ISCONTENTSTITLE" val="0"/>
  <p:tag name="KSO_WM_UNIT_HIGHLIGHT" val="0"/>
  <p:tag name="KSO_WM_UNIT_COMPATIBLE" val="0"/>
  <p:tag name="KSO_WM_UNIT_PRESET_TEXT_INDEX" val="3"/>
  <p:tag name="KSO_WM_UNIT_PRESET_TEXT_LEN" val="17"/>
  <p:tag name="KSO_WM_UNIT_ISNUMDGMTITLE" val="0"/>
  <p:tag name="KSO_WM_UNIT_NOCLEAR" val="0"/>
  <p:tag name="KSO_WM_UNIT_DIAGRAM_ISNUMVISUAL" val="0"/>
  <p:tag name="KSO_WM_UNIT_DIAGRAM_ISREFERUNIT" val="0"/>
</p:tagLst>
</file>

<file path=ppt/tags/tag330.xml><?xml version="1.0" encoding="utf-8"?>
<p:tagLst xmlns:p="http://schemas.openxmlformats.org/presentationml/2006/main">
  <p:tag name="KSO_WM_FULL_TEXT_BEAUTIFY_COPY_ID" val="3"/>
</p:tagLst>
</file>

<file path=ppt/tags/tag331.xml><?xml version="1.0" encoding="utf-8"?>
<p:tagLst xmlns:p="http://schemas.openxmlformats.org/presentationml/2006/main">
  <p:tag name="KSO_WM_FULL_TEXT_BEAUTIFY_COPY_ID" val="150995300"/>
</p:tagLst>
</file>

<file path=ppt/tags/tag332.xml><?xml version="1.0" encoding="utf-8"?>
<p:tagLst xmlns:p="http://schemas.openxmlformats.org/presentationml/2006/main">
  <p:tag name="KSO_WM_FULL_TEXT_BEAUTIFY_COPY_ID" val="5"/>
</p:tagLst>
</file>

<file path=ppt/tags/tag333.xml><?xml version="1.0" encoding="utf-8"?>
<p:tagLst xmlns:p="http://schemas.openxmlformats.org/presentationml/2006/main">
  <p:tag name="KSO_WM_FULL_TEXT_BEAUTIFY_COPY_ID" val="3"/>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3"/>
  <p:tag name="KSO_WM_UNIT_ID" val="custom20196579_8*l_i*1_3"/>
  <p:tag name="KSO_WM_TEMPLATE_CATEGORY" val="custom"/>
  <p:tag name="KSO_WM_TEMPLATE_INDEX" val="20196579"/>
  <p:tag name="KSO_WM_UNIT_LAYERLEVEL" val="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4"/>
  <p:tag name="KSO_WM_UNIT_ID" val="custom20196579_8*l_i*1_4"/>
  <p:tag name="KSO_WM_TEMPLATE_CATEGORY" val="custom"/>
  <p:tag name="KSO_WM_TEMPLATE_INDEX" val="20196579"/>
  <p:tag name="KSO_WM_UNIT_LAYERLEVEL" val="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5"/>
  <p:tag name="KSO_WM_UNIT_ID" val="custom20196579_8*l_i*1_5"/>
  <p:tag name="KSO_WM_TEMPLATE_CATEGORY" val="custom"/>
  <p:tag name="KSO_WM_TEMPLATE_INDEX" val="20196579"/>
  <p:tag name="KSO_WM_UNIT_LAYERLEVEL" val="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i"/>
  <p:tag name="KSO_WM_UNIT_INDEX" val="1_6"/>
  <p:tag name="KSO_WM_UNIT_ID" val="custom20196579_8*l_i*1_6"/>
  <p:tag name="KSO_WM_TEMPLATE_CATEGORY" val="custom"/>
  <p:tag name="KSO_WM_TEMPLATE_INDEX" val="20196579"/>
  <p:tag name="KSO_WM_UNIT_LAYERLEVEL" val="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38.xml><?xml version="1.0" encoding="utf-8"?>
<p:tagLst xmlns:p="http://schemas.openxmlformats.org/presentationml/2006/main">
  <p:tag name="KSO_WM_UNIT_FILL_FORE_SCHEMECOLOR_INDEX" val="5"/>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1_1"/>
  <p:tag name="KSO_WM_UNIT_ID" val="custom20196579_8*l_h_i*1_1_1"/>
  <p:tag name="KSO_WM_TEMPLATE_CATEGORY" val="custom"/>
  <p:tag name="KSO_WM_TEMPLATE_INDEX" val="20196579"/>
  <p:tag name="KSO_WM_UNIT_LAYERLEVEL" val="1_1_1"/>
  <p:tag name="KSO_WM_TAG_VERSION" val="1.0"/>
  <p:tag name="KSO_WM_BEAUTIFY_FLAG" val="#wm#"/>
</p:tagLst>
</file>

<file path=ppt/tags/tag339.xml><?xml version="1.0" encoding="utf-8"?>
<p:tagLst xmlns:p="http://schemas.openxmlformats.org/presentationml/2006/main">
  <p:tag name="KSO_WM_UNIT_FILL_FORE_SCHEMECOLOR_INDEX" val="5"/>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1_2"/>
  <p:tag name="KSO_WM_UNIT_ID" val="custom20196579_8*l_h_i*1_1_2"/>
  <p:tag name="KSO_WM_TEMPLATE_CATEGORY" val="custom"/>
  <p:tag name="KSO_WM_TEMPLATE_INDEX" val="20196579"/>
  <p:tag name="KSO_WM_UNIT_LAYERLEVEL" val="1_1_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0.xml><?xml version="1.0" encoding="utf-8"?>
<p:tagLst xmlns:p="http://schemas.openxmlformats.org/presentationml/2006/main">
  <p:tag name="KSO_WM_UNIT_LINE_FORE_SCHEMECOLOR_INDEX" val="5"/>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1_3"/>
  <p:tag name="KSO_WM_UNIT_ID" val="custom20196579_8*l_h_i*1_1_3"/>
  <p:tag name="KSO_WM_TEMPLATE_CATEGORY" val="custom"/>
  <p:tag name="KSO_WM_TEMPLATE_INDEX" val="20196579"/>
  <p:tag name="KSO_WM_UNIT_LAYERLEVEL" val="1_1_1"/>
  <p:tag name="KSO_WM_TAG_VERSION" val="1.0"/>
  <p:tag name="KSO_WM_BEAUTIFY_FLAG" val="#wm#"/>
</p:tagLst>
</file>

<file path=ppt/tags/tag341.xml><?xml version="1.0" encoding="utf-8"?>
<p:tagLst xmlns:p="http://schemas.openxmlformats.org/presentationml/2006/main">
  <p:tag name="KSO_WM_UNIT_TEXT_FILL_FORE_SCHEMECOLOR_INDEX" val="13"/>
  <p:tag name="KSO_WM_UNIT_TEXT_FILL_TYPE" val="1"/>
  <p:tag name="KSO_WM_UNIT_USESOURCEFORMAT_APPLY" val="1"/>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l_h_f"/>
  <p:tag name="KSO_WM_UNIT_INDEX" val="1_1_1"/>
  <p:tag name="KSO_WM_UNIT_ID" val="custom20196579_8*l_h_f*1_1_1"/>
  <p:tag name="KSO_WM_TEMPLATE_CATEGORY" val="custom"/>
  <p:tag name="KSO_WM_TEMPLATE_INDEX" val="20196579"/>
  <p:tag name="KSO_WM_UNIT_LAYERLEVEL" val="1_1_1"/>
  <p:tag name="KSO_WM_TAG_VERSION" val="1.0"/>
  <p:tag name="KSO_WM_BEAUTIFY_FLAG" val="#wm#"/>
  <p:tag name="KSO_WM_UNIT_PRESET_TEXT" val="单击此处添加文本具体内容，简明扼要的阐述您的观点。"/>
  <p:tag name="KSO_WM_UNIT_SUBTYPE" val="a"/>
</p:tagLst>
</file>

<file path=ppt/tags/tag342.xml><?xml version="1.0" encoding="utf-8"?>
<p:tagLst xmlns:p="http://schemas.openxmlformats.org/presentationml/2006/main">
  <p:tag name="KSO_WM_UNIT_FILL_FORE_SCHEMECOLOR_INDEX" val="5"/>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3_1"/>
  <p:tag name="KSO_WM_UNIT_ID" val="custom20196579_8*l_h_i*1_3_1"/>
  <p:tag name="KSO_WM_TEMPLATE_CATEGORY" val="custom"/>
  <p:tag name="KSO_WM_TEMPLATE_INDEX" val="20196579"/>
  <p:tag name="KSO_WM_UNIT_LAYERLEVEL" val="1_1_1"/>
  <p:tag name="KSO_WM_TAG_VERSION" val="1.0"/>
  <p:tag name="KSO_WM_BEAUTIFY_FLAG" val="#wm#"/>
</p:tagLst>
</file>

<file path=ppt/tags/tag34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3"/>
  <p:tag name="KSO_WM_UNIT_ID" val="custom20196579_8*l_h_i*1_3_3"/>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3_4"/>
  <p:tag name="KSO_WM_UNIT_ID" val="custom20196579_8*l_h_i*1_3_4"/>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45.xml><?xml version="1.0" encoding="utf-8"?>
<p:tagLst xmlns:p="http://schemas.openxmlformats.org/presentationml/2006/main">
  <p:tag name="KSO_WM_UNIT_LINE_FORE_SCHEMECOLOR_INDEX" val="5"/>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3_2"/>
  <p:tag name="KSO_WM_UNIT_ID" val="custom20196579_8*l_h_i*1_3_2"/>
  <p:tag name="KSO_WM_TEMPLATE_CATEGORY" val="custom"/>
  <p:tag name="KSO_WM_TEMPLATE_INDEX" val="20196579"/>
  <p:tag name="KSO_WM_UNIT_LAYERLEVEL" val="1_1_1"/>
  <p:tag name="KSO_WM_TAG_VERSION" val="1.0"/>
  <p:tag name="KSO_WM_BEAUTIFY_FLAG" val="#wm#"/>
</p:tagLst>
</file>

<file path=ppt/tags/tag346.xml><?xml version="1.0" encoding="utf-8"?>
<p:tagLst xmlns:p="http://schemas.openxmlformats.org/presentationml/2006/main">
  <p:tag name="KSO_WM_UNIT_TEXT_FILL_FORE_SCHEMECOLOR_INDEX" val="13"/>
  <p:tag name="KSO_WM_UNIT_TEXT_FILL_TYPE" val="1"/>
  <p:tag name="KSO_WM_UNIT_USESOURCEFORMAT_APPLY" val="1"/>
  <p:tag name="KSO_WM_UNIT_NOCLEAR" val="0"/>
  <p:tag name="KSO_WM_UNIT_VALUE" val="39"/>
  <p:tag name="KSO_WM_UNIT_HIGHLIGHT" val="0"/>
  <p:tag name="KSO_WM_UNIT_COMPATIBLE" val="0"/>
  <p:tag name="KSO_WM_UNIT_DIAGRAM_ISNUMVISUAL" val="0"/>
  <p:tag name="KSO_WM_UNIT_DIAGRAM_ISREFERUNIT" val="0"/>
  <p:tag name="KSO_WM_DIAGRAM_GROUP_CODE" val="l1-3"/>
  <p:tag name="KSO_WM_UNIT_TYPE" val="l_h_f"/>
  <p:tag name="KSO_WM_UNIT_INDEX" val="1_3_1"/>
  <p:tag name="KSO_WM_UNIT_ID" val="custom20196579_8*l_h_f*1_3_1"/>
  <p:tag name="KSO_WM_TEMPLATE_CATEGORY" val="custom"/>
  <p:tag name="KSO_WM_TEMPLATE_INDEX" val="20196579"/>
  <p:tag name="KSO_WM_UNIT_LAYERLEVEL" val="1_1_1"/>
  <p:tag name="KSO_WM_TAG_VERSION" val="1.0"/>
  <p:tag name="KSO_WM_BEAUTIFY_FLAG" val="#wm#"/>
  <p:tag name="KSO_WM_UNIT_PRESET_TEXT" val="单击此处添加文本具体内容，简明扼要的阐述您的观点。"/>
  <p:tag name="KSO_WM_UNIT_SUBTYPE" val="a"/>
</p:tagLst>
</file>

<file path=ppt/tags/tag347.xml><?xml version="1.0" encoding="utf-8"?>
<p:tagLst xmlns:p="http://schemas.openxmlformats.org/presentationml/2006/main">
  <p:tag name="KSO_WM_UNIT_FILL_FORE_SCHEMECOLOR_INDEX" val="6"/>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4_1"/>
  <p:tag name="KSO_WM_UNIT_ID" val="custom20196579_8*l_h_i*1_4_1"/>
  <p:tag name="KSO_WM_TEMPLATE_CATEGORY" val="custom"/>
  <p:tag name="KSO_WM_TEMPLATE_INDEX" val="20196579"/>
  <p:tag name="KSO_WM_UNIT_LAYERLEVEL" val="1_1_1"/>
  <p:tag name="KSO_WM_TAG_VERSION" val="1.0"/>
  <p:tag name="KSO_WM_BEAUTIFY_FLAG" val="#wm#"/>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3"/>
  <p:tag name="KSO_WM_UNIT_ID" val="custom20196579_8*l_h_i*1_4_3"/>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4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4"/>
  <p:tag name="KSO_WM_UNIT_ID" val="custom20196579_8*l_h_i*1_4_4"/>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5"/>
  <p:tag name="KSO_WM_UNIT_ID" val="custom20196579_8*l_h_i*1_4_5"/>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6"/>
  <p:tag name="KSO_WM_UNIT_ID" val="custom20196579_8*l_h_i*1_4_6"/>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7"/>
  <p:tag name="KSO_WM_UNIT_ID" val="custom20196579_8*l_h_i*1_4_7"/>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4_8"/>
  <p:tag name="KSO_WM_UNIT_ID" val="custom20196579_8*l_h_i*1_4_8"/>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4.xml><?xml version="1.0" encoding="utf-8"?>
<p:tagLst xmlns:p="http://schemas.openxmlformats.org/presentationml/2006/main">
  <p:tag name="KSO_WM_UNIT_LINE_FORE_SCHEMECOLOR_INDEX" val="6"/>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4_2"/>
  <p:tag name="KSO_WM_UNIT_ID" val="custom20196579_8*l_h_i*1_4_2"/>
  <p:tag name="KSO_WM_TEMPLATE_CATEGORY" val="custom"/>
  <p:tag name="KSO_WM_TEMPLATE_INDEX" val="20196579"/>
  <p:tag name="KSO_WM_UNIT_LAYERLEVEL" val="1_1_1"/>
  <p:tag name="KSO_WM_TAG_VERSION" val="1.0"/>
  <p:tag name="KSO_WM_BEAUTIFY_FLAG" val="#wm#"/>
</p:tagLst>
</file>

<file path=ppt/tags/tag355.xml><?xml version="1.0" encoding="utf-8"?>
<p:tagLst xmlns:p="http://schemas.openxmlformats.org/presentationml/2006/main">
  <p:tag name="KSO_WM_UNIT_TEXT_FILL_FORE_SCHEMECOLOR_INDEX" val="13"/>
  <p:tag name="KSO_WM_UNIT_TEXT_FILL_TYPE" val="1"/>
  <p:tag name="KSO_WM_UNIT_USESOURCEFORMAT_APPLY" val="1"/>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l_h_f"/>
  <p:tag name="KSO_WM_UNIT_INDEX" val="1_4_1"/>
  <p:tag name="KSO_WM_UNIT_ID" val="custom20196579_8*l_h_f*1_4_1"/>
  <p:tag name="KSO_WM_TEMPLATE_CATEGORY" val="custom"/>
  <p:tag name="KSO_WM_TEMPLATE_INDEX" val="20196579"/>
  <p:tag name="KSO_WM_UNIT_LAYERLEVEL" val="1_1_1"/>
  <p:tag name="KSO_WM_TAG_VERSION" val="1.0"/>
  <p:tag name="KSO_WM_BEAUTIFY_FLAG" val="#wm#"/>
  <p:tag name="KSO_WM_UNIT_PRESET_TEXT" val="单击此处添加文本具体内容，简明扼要的阐述您的观点。"/>
  <p:tag name="KSO_WM_UNIT_SUBTYPE" val="a"/>
</p:tagLst>
</file>

<file path=ppt/tags/tag356.xml><?xml version="1.0" encoding="utf-8"?>
<p:tagLst xmlns:p="http://schemas.openxmlformats.org/presentationml/2006/main">
  <p:tag name="KSO_WM_UNIT_FILL_FORE_SCHEMECOLOR_INDEX" val="6"/>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5_1"/>
  <p:tag name="KSO_WM_UNIT_ID" val="custom20196579_8*l_h_i*1_5_1"/>
  <p:tag name="KSO_WM_TEMPLATE_CATEGORY" val="custom"/>
  <p:tag name="KSO_WM_TEMPLATE_INDEX" val="20196579"/>
  <p:tag name="KSO_WM_UNIT_LAYERLEVEL" val="1_1_1"/>
  <p:tag name="KSO_WM_TAG_VERSION" val="1.0"/>
  <p:tag name="KSO_WM_BEAUTIFY_FLAG" val="#wm#"/>
</p:tagLst>
</file>

<file path=ppt/tags/tag3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5_3"/>
  <p:tag name="KSO_WM_UNIT_ID" val="custom20196579_8*l_h_i*1_5_3"/>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5_4"/>
  <p:tag name="KSO_WM_UNIT_ID" val="custom20196579_8*l_h_i*1_5_4"/>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59.xml><?xml version="1.0" encoding="utf-8"?>
<p:tagLst xmlns:p="http://schemas.openxmlformats.org/presentationml/2006/main">
  <p:tag name="KSO_WM_UNIT_LINE_FORE_SCHEMECOLOR_INDEX" val="6"/>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5_2"/>
  <p:tag name="KSO_WM_UNIT_ID" val="custom20196579_8*l_h_i*1_5_2"/>
  <p:tag name="KSO_WM_TEMPLATE_CATEGORY" val="custom"/>
  <p:tag name="KSO_WM_TEMPLATE_INDEX" val="20196579"/>
  <p:tag name="KSO_WM_UNIT_LAYERLEVEL" val="1_1_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UNIT_TEXT_FILL_FORE_SCHEMECOLOR_INDEX" val="13"/>
  <p:tag name="KSO_WM_UNIT_TEXT_FILL_TYPE" val="1"/>
  <p:tag name="KSO_WM_UNIT_USESOURCEFORMAT_APPLY" val="1"/>
  <p:tag name="KSO_WM_UNIT_NOCLEAR" val="0"/>
  <p:tag name="KSO_WM_UNIT_VALUE" val="30"/>
  <p:tag name="KSO_WM_UNIT_HIGHLIGHT" val="0"/>
  <p:tag name="KSO_WM_UNIT_COMPATIBLE" val="0"/>
  <p:tag name="KSO_WM_UNIT_DIAGRAM_ISNUMVISUAL" val="0"/>
  <p:tag name="KSO_WM_UNIT_DIAGRAM_ISREFERUNIT" val="0"/>
  <p:tag name="KSO_WM_DIAGRAM_GROUP_CODE" val="l1-3"/>
  <p:tag name="KSO_WM_UNIT_TYPE" val="l_h_f"/>
  <p:tag name="KSO_WM_UNIT_INDEX" val="1_5_1"/>
  <p:tag name="KSO_WM_UNIT_ID" val="custom20196579_8*l_h_f*1_5_1"/>
  <p:tag name="KSO_WM_TEMPLATE_CATEGORY" val="custom"/>
  <p:tag name="KSO_WM_TEMPLATE_INDEX" val="20196579"/>
  <p:tag name="KSO_WM_UNIT_LAYERLEVEL" val="1_1_1"/>
  <p:tag name="KSO_WM_TAG_VERSION" val="1.0"/>
  <p:tag name="KSO_WM_BEAUTIFY_FLAG" val="#wm#"/>
  <p:tag name="KSO_WM_UNIT_PRESET_TEXT" val="单击此处添加文本具体内容，简明扼要的阐述您的观点。"/>
  <p:tag name="KSO_WM_UNIT_SUBTYPE" val="a"/>
</p:tagLst>
</file>

<file path=ppt/tags/tag361.xml><?xml version="1.0" encoding="utf-8"?>
<p:tagLst xmlns:p="http://schemas.openxmlformats.org/presentationml/2006/main">
  <p:tag name="KSO_WM_UNIT_FILL_FORE_SCHEMECOLOR_INDEX" val="6"/>
  <p:tag name="KSO_WM_UNIT_FILL_TYPE" val="1"/>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2_2"/>
  <p:tag name="KSO_WM_UNIT_ID" val="custom20196579_8*l_h_i*1_2_2"/>
  <p:tag name="KSO_WM_TEMPLATE_CATEGORY" val="custom"/>
  <p:tag name="KSO_WM_TEMPLATE_INDEX" val="20196579"/>
  <p:tag name="KSO_WM_UNIT_LAYERLEVEL" val="1_1_1"/>
  <p:tag name="KSO_WM_TAG_VERSION" val="1.0"/>
  <p:tag name="KSO_WM_BEAUTIFY_FLAG" val="#wm#"/>
</p:tagLst>
</file>

<file path=ppt/tags/tag362.xml><?xml version="1.0" encoding="utf-8"?>
<p:tagLst xmlns:p="http://schemas.openxmlformats.org/presentationml/2006/main">
  <p:tag name="KSO_WM_UNIT_LINE_FORE_SCHEMECOLOR_INDEX" val="6"/>
  <p:tag name="KSO_WM_UNIT_LINE_FILL_TYPE" val="2"/>
  <p:tag name="KSO_WM_UNIT_TEXT_FILL_FORE_SCHEMECOLOR_INDEX" val="13"/>
  <p:tag name="KSO_WM_UNIT_TEXT_FILL_TYPE" val="1"/>
  <p:tag name="KSO_WM_UNIT_USESOURCEFORMAT_APPLY" val="1"/>
  <p:tag name="KSO_WM_UNIT_HIGHLIGHT" val="0"/>
  <p:tag name="KSO_WM_UNIT_COMPATIBLE" val="0"/>
  <p:tag name="KSO_WM_UNIT_DIAGRAM_ISNUMVISUAL" val="0"/>
  <p:tag name="KSO_WM_UNIT_DIAGRAM_ISREFERUNIT" val="0"/>
  <p:tag name="KSO_WM_DIAGRAM_GROUP_CODE" val="l1-3"/>
  <p:tag name="KSO_WM_UNIT_TYPE" val="l_h_i"/>
  <p:tag name="KSO_WM_UNIT_INDEX" val="1_2_1"/>
  <p:tag name="KSO_WM_UNIT_ID" val="custom20196579_8*l_h_i*1_2_1"/>
  <p:tag name="KSO_WM_TEMPLATE_CATEGORY" val="custom"/>
  <p:tag name="KSO_WM_TEMPLATE_INDEX" val="20196579"/>
  <p:tag name="KSO_WM_UNIT_LAYERLEVEL" val="1_1_1"/>
  <p:tag name="KSO_WM_TAG_VERSION" val="1.0"/>
  <p:tag name="KSO_WM_BEAUTIFY_FLAG" val="#wm#"/>
</p:tagLst>
</file>

<file path=ppt/tags/tag363.xml><?xml version="1.0" encoding="utf-8"?>
<p:tagLst xmlns:p="http://schemas.openxmlformats.org/presentationml/2006/main">
  <p:tag name="KSO_WM_UNIT_TEXT_FILL_FORE_SCHEMECOLOR_INDEX" val="13"/>
  <p:tag name="KSO_WM_UNIT_TEXT_FILL_TYPE" val="1"/>
  <p:tag name="KSO_WM_UNIT_USESOURCEFORMAT_APPLY" val="1"/>
  <p:tag name="KSO_WM_UNIT_NOCLEAR" val="0"/>
  <p:tag name="KSO_WM_UNIT_VALUE" val="34"/>
  <p:tag name="KSO_WM_UNIT_HIGHLIGHT" val="0"/>
  <p:tag name="KSO_WM_UNIT_COMPATIBLE" val="0"/>
  <p:tag name="KSO_WM_UNIT_DIAGRAM_ISNUMVISUAL" val="0"/>
  <p:tag name="KSO_WM_UNIT_DIAGRAM_ISREFERUNIT" val="0"/>
  <p:tag name="KSO_WM_DIAGRAM_GROUP_CODE" val="l1-3"/>
  <p:tag name="KSO_WM_UNIT_TYPE" val="l_h_f"/>
  <p:tag name="KSO_WM_UNIT_INDEX" val="1_2_1"/>
  <p:tag name="KSO_WM_UNIT_ID" val="custom20196579_8*l_h_f*1_2_1"/>
  <p:tag name="KSO_WM_TEMPLATE_CATEGORY" val="custom"/>
  <p:tag name="KSO_WM_TEMPLATE_INDEX" val="20196579"/>
  <p:tag name="KSO_WM_UNIT_LAYERLEVEL" val="1_1_1"/>
  <p:tag name="KSO_WM_TAG_VERSION" val="1.0"/>
  <p:tag name="KSO_WM_BEAUTIFY_FLAG" val="#wm#"/>
  <p:tag name="KSO_WM_UNIT_PRESET_TEXT" val="单击此处添加文本具体内容，简明扼要的阐述您的观点。"/>
  <p:tag name="KSO_WM_UNIT_SUBTYPE" val="a"/>
</p:tagLst>
</file>

<file path=ppt/tags/tag36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4"/>
  <p:tag name="KSO_WM_UNIT_ID" val="custom20196579_8*l_h_i*1_2_4"/>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3"/>
  <p:tag name="KSO_WM_UNIT_TYPE" val="l_h_i"/>
  <p:tag name="KSO_WM_UNIT_INDEX" val="1_2_5"/>
  <p:tag name="KSO_WM_UNIT_ID" val="custom20196579_8*l_h_i*1_2_5"/>
  <p:tag name="KSO_WM_TEMPLATE_CATEGORY" val="custom"/>
  <p:tag name="KSO_WM_TEMPLATE_INDEX" val="20196579"/>
  <p:tag name="KSO_WM_UNIT_LAYERLEVEL" val="1_1_1"/>
  <p:tag name="KSO_WM_TAG_VERSION" val="1.0"/>
  <p:tag name="KSO_WM_BEAUTIFY_FLAG" val="#wm#"/>
  <p:tag name="KSO_WM_UNIT_FILL_FORE_SCHEMECOLOR_INDEX" val="14"/>
  <p:tag name="KSO_WM_UNIT_FILL_TYPE" val="1"/>
  <p:tag name="KSO_WM_UNIT_TEXT_FILL_FORE_SCHEMECOLOR_INDEX" val="13"/>
  <p:tag name="KSO_WM_UNIT_TEXT_FILL_TYPE" val="1"/>
  <p:tag name="KSO_WM_UNIT_USESOURCEFORMAT_APPLY" val="1"/>
</p:tagLst>
</file>

<file path=ppt/tags/tag366.xml><?xml version="1.0" encoding="utf-8"?>
<p:tagLst xmlns:p="http://schemas.openxmlformats.org/presentationml/2006/main">
  <p:tag name="KSO_WM_FULL_TEXT_BEAUTIFY_COPY_ID" val="150995300"/>
</p:tagLst>
</file>

<file path=ppt/tags/tag367.xml><?xml version="1.0" encoding="utf-8"?>
<p:tagLst xmlns:p="http://schemas.openxmlformats.org/presentationml/2006/main">
  <p:tag name="KSO_WM_FULL_TEXT_BEAUTIFY_COPY_ID" val="5"/>
</p:tagLst>
</file>

<file path=ppt/tags/tag368.xml><?xml version="1.0" encoding="utf-8"?>
<p:tagLst xmlns:p="http://schemas.openxmlformats.org/presentationml/2006/main">
  <p:tag name="KSO_WM_FULL_TEXT_BEAUTIFY_COPY_ID" val="3"/>
</p:tagLst>
</file>

<file path=ppt/tags/tag369.xml><?xml version="1.0" encoding="utf-8"?>
<p:tagLst xmlns:p="http://schemas.openxmlformats.org/presentationml/2006/main">
  <p:tag name="KSO_WM_FULL_TEXT_BEAUTIFY_COPY_ID" val="150995300"/>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FULL_TEXT_BEAUTIFY_COPY_ID" val="5"/>
</p:tagLst>
</file>

<file path=ppt/tags/tag371.xml><?xml version="1.0" encoding="utf-8"?>
<p:tagLst xmlns:p="http://schemas.openxmlformats.org/presentationml/2006/main">
  <p:tag name="KSO_WM_FULL_TEXT_BEAUTIFY_COPY_ID" val="150995300"/>
</p:tagLst>
</file>

<file path=ppt/tags/tag372.xml><?xml version="1.0" encoding="utf-8"?>
<p:tagLst xmlns:p="http://schemas.openxmlformats.org/presentationml/2006/main">
  <p:tag name="KSO_WM_FULL_TEXT_BEAUTIFY_COPY_ID" val="5"/>
</p:tagLst>
</file>

<file path=ppt/tags/tag373.xml><?xml version="1.0" encoding="utf-8"?>
<p:tagLst xmlns:p="http://schemas.openxmlformats.org/presentationml/2006/main">
  <p:tag name="KSO_WM_FULL_TEXT_BEAUTIFY_COPY_ID" val="3"/>
</p:tagLst>
</file>

<file path=ppt/tags/tag374.xml><?xml version="1.0" encoding="utf-8"?>
<p:tagLst xmlns:p="http://schemas.openxmlformats.org/presentationml/2006/main">
  <p:tag name="KSO_WM_FULL_TEXT_BEAUTIFY_COPY_ID" val="150995300"/>
</p:tagLst>
</file>

<file path=ppt/tags/tag375.xml><?xml version="1.0" encoding="utf-8"?>
<p:tagLst xmlns:p="http://schemas.openxmlformats.org/presentationml/2006/main">
  <p:tag name="KSO_WM_FULL_TEXT_BEAUTIFY_COPY_ID" val="5"/>
</p:tagLst>
</file>

<file path=ppt/tags/tag376.xml><?xml version="1.0" encoding="utf-8"?>
<p:tagLst xmlns:p="http://schemas.openxmlformats.org/presentationml/2006/main">
  <p:tag name="KSO_WM_FULL_TEXT_BEAUTIFY_COPY_ID" val="3"/>
</p:tagLst>
</file>

<file path=ppt/tags/tag377.xml><?xml version="1.0" encoding="utf-8"?>
<p:tagLst xmlns:p="http://schemas.openxmlformats.org/presentationml/2006/main">
  <p:tag name="KSO_WM_FULL_TEXT_BEAUTIFY_COPY_ID" val="150995300"/>
</p:tagLst>
</file>

<file path=ppt/tags/tag378.xml><?xml version="1.0" encoding="utf-8"?>
<p:tagLst xmlns:p="http://schemas.openxmlformats.org/presentationml/2006/main">
  <p:tag name="KSO_WM_FULL_TEXT_BEAUTIFY_COPY_ID" val="5"/>
</p:tagLst>
</file>

<file path=ppt/tags/tag379.xml><?xml version="1.0" encoding="utf-8"?>
<p:tagLst xmlns:p="http://schemas.openxmlformats.org/presentationml/2006/main">
  <p:tag name="KSO_WM_FULL_TEXT_BEAUTIFY_COPY_ID" val="3"/>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FULL_TEXT_BEAUTIFY_COPY_ID" val="150995300"/>
</p:tagLst>
</file>

<file path=ppt/tags/tag381.xml><?xml version="1.0" encoding="utf-8"?>
<p:tagLst xmlns:p="http://schemas.openxmlformats.org/presentationml/2006/main">
  <p:tag name="KSO_WM_FULL_TEXT_BEAUTIFY_COPY_ID" val="5"/>
</p:tagLst>
</file>

<file path=ppt/tags/tag382.xml><?xml version="1.0" encoding="utf-8"?>
<p:tagLst xmlns:p="http://schemas.openxmlformats.org/presentationml/2006/main">
  <p:tag name="KSO_WM_FULL_TEXT_BEAUTIFY_COPY_ID" val="3"/>
</p:tagLst>
</file>

<file path=ppt/tags/tag383.xml><?xml version="1.0" encoding="utf-8"?>
<p:tagLst xmlns:p="http://schemas.openxmlformats.org/presentationml/2006/main">
  <p:tag name="KSO_WM_FULL_TEXT_BEAUTIFY_COPY_ID" val="150995300"/>
</p:tagLst>
</file>

<file path=ppt/tags/tag384.xml><?xml version="1.0" encoding="utf-8"?>
<p:tagLst xmlns:p="http://schemas.openxmlformats.org/presentationml/2006/main">
  <p:tag name="KSO_WM_FULL_TEXT_BEAUTIFY_COPY_ID" val="5"/>
</p:tagLst>
</file>

<file path=ppt/tags/tag385.xml><?xml version="1.0" encoding="utf-8"?>
<p:tagLst xmlns:p="http://schemas.openxmlformats.org/presentationml/2006/main">
  <p:tag name="KSO_WM_FULL_TEXT_BEAUTIFY_COPY_ID" val="3"/>
</p:tagLst>
</file>

<file path=ppt/tags/tag386.xml><?xml version="1.0" encoding="utf-8"?>
<p:tagLst xmlns:p="http://schemas.openxmlformats.org/presentationml/2006/main">
  <p:tag name="KSO_WM_FULL_TEXT_BEAUTIFY_COPY_ID" val="150995300"/>
</p:tagLst>
</file>

<file path=ppt/tags/tag387.xml><?xml version="1.0" encoding="utf-8"?>
<p:tagLst xmlns:p="http://schemas.openxmlformats.org/presentationml/2006/main">
  <p:tag name="KSO_WM_FULL_TEXT_BEAUTIFY_COPY_ID" val="5"/>
</p:tagLst>
</file>

<file path=ppt/tags/tag388.xml><?xml version="1.0" encoding="utf-8"?>
<p:tagLst xmlns:p="http://schemas.openxmlformats.org/presentationml/2006/main">
  <p:tag name="KSO_WM_FULL_TEXT_BEAUTIFY_COPY_ID" val="3"/>
</p:tagLst>
</file>

<file path=ppt/tags/tag389.xml><?xml version="1.0" encoding="utf-8"?>
<p:tagLst xmlns:p="http://schemas.openxmlformats.org/presentationml/2006/main">
  <p:tag name="KSO_WM_FULL_TEXT_BEAUTIFY_COPY_ID" val="150995300"/>
</p:tagLst>
</file>

<file path=ppt/tags/tag39.xml><?xml version="1.0" encoding="utf-8"?>
<p:tagLst xmlns:p="http://schemas.openxmlformats.org/presentationml/2006/main">
  <p:tag name="KSO_WM_TAG_VERSION" val="1.0"/>
  <p:tag name="KSO_WM_BEAUTIFY_FLAG" val="#wm#"/>
  <p:tag name="KSO_WM_UNIT_TYPE" val="e"/>
  <p:tag name="KSO_WM_UNIT_INDEX" val="1"/>
  <p:tag name="KSO_WM_UNIT_ID" val="_3*e*1"/>
  <p:tag name="KSO_WM_UNIT_CLEAR" val="1"/>
  <p:tag name="KSO_WM_UNIT_LAYERLEVEL" val="1"/>
  <p:tag name="KSO_WM_UNIT_VALUE" val="1"/>
  <p:tag name="KSO_WM_UNIT_HIGHLIGHT" val="0"/>
  <p:tag name="KSO_WM_UNIT_COMPATIBLE" val="1"/>
  <p:tag name="KSO_WM_UNIT_PRESET_TEXT" val="1"/>
  <p:tag name="KSO_WM_UNIT_NOCLEAR" val="0"/>
  <p:tag name="KSO_WM_UNIT_DIAGRAM_ISNUMVISUAL" val="0"/>
  <p:tag name="KSO_WM_UNIT_DIAGRAM_ISREFERUNIT" val="0"/>
</p:tagLst>
</file>

<file path=ppt/tags/tag390.xml><?xml version="1.0" encoding="utf-8"?>
<p:tagLst xmlns:p="http://schemas.openxmlformats.org/presentationml/2006/main">
  <p:tag name="KSO_WM_FULL_TEXT_BEAUTIFY_COPY_ID" val="5"/>
</p:tagLst>
</file>

<file path=ppt/tags/tag391.xml><?xml version="1.0" encoding="utf-8"?>
<p:tagLst xmlns:p="http://schemas.openxmlformats.org/presentationml/2006/main">
  <p:tag name="KSO_WM_FULL_TEXT_BEAUTIFY_COPY_ID" val="3"/>
</p:tagLst>
</file>

<file path=ppt/tags/tag392.xml><?xml version="1.0" encoding="utf-8"?>
<p:tagLst xmlns:p="http://schemas.openxmlformats.org/presentationml/2006/main">
  <p:tag name="KSO_WM_FULL_TEXT_BEAUTIFY_COPY_ID" val="150995300"/>
</p:tagLst>
</file>

<file path=ppt/tags/tag393.xml><?xml version="1.0" encoding="utf-8"?>
<p:tagLst xmlns:p="http://schemas.openxmlformats.org/presentationml/2006/main">
  <p:tag name="KSO_WM_FULL_TEXT_BEAUTIFY_COPY_ID" val="5"/>
</p:tagLst>
</file>

<file path=ppt/tags/tag394.xml><?xml version="1.0" encoding="utf-8"?>
<p:tagLst xmlns:p="http://schemas.openxmlformats.org/presentationml/2006/main">
  <p:tag name="KSO_WM_FULL_TEXT_BEAUTIFY_COPY_ID" val="3"/>
</p:tagLst>
</file>

<file path=ppt/tags/tag395.xml><?xml version="1.0" encoding="utf-8"?>
<p:tagLst xmlns:p="http://schemas.openxmlformats.org/presentationml/2006/main">
  <p:tag name="KSO_WM_FULL_TEXT_BEAUTIFY_COPY_ID" val="150995300"/>
</p:tagLst>
</file>

<file path=ppt/tags/tag396.xml><?xml version="1.0" encoding="utf-8"?>
<p:tagLst xmlns:p="http://schemas.openxmlformats.org/presentationml/2006/main">
  <p:tag name="KSO_WM_FULL_TEXT_BEAUTIFY_COPY_ID" val="5"/>
</p:tagLst>
</file>

<file path=ppt/tags/tag397.xml><?xml version="1.0" encoding="utf-8"?>
<p:tagLst xmlns:p="http://schemas.openxmlformats.org/presentationml/2006/main">
  <p:tag name="KSO_WM_FULL_TEXT_BEAUTIFY_COPY_ID" val="3"/>
</p:tagLst>
</file>

<file path=ppt/tags/tag398.xml><?xml version="1.0" encoding="utf-8"?>
<p:tagLst xmlns:p="http://schemas.openxmlformats.org/presentationml/2006/main">
  <p:tag name="KSO_WM_FULL_TEXT_BEAUTIFY_COPY_ID" val="150995300"/>
</p:tagLst>
</file>

<file path=ppt/tags/tag399.xml><?xml version="1.0" encoding="utf-8"?>
<p:tagLst xmlns:p="http://schemas.openxmlformats.org/presentationml/2006/main">
  <p:tag name="KSO_WM_FULL_TEXT_BEAUTIFY_COPY_ID" val="5"/>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00.xml><?xml version="1.0" encoding="utf-8"?>
<p:tagLst xmlns:p="http://schemas.openxmlformats.org/presentationml/2006/main">
  <p:tag name="KSO_WM_FULL_TEXT_BEAUTIFY_COPY_ID" val="3"/>
</p:tagLst>
</file>

<file path=ppt/tags/tag401.xml><?xml version="1.0" encoding="utf-8"?>
<p:tagLst xmlns:p="http://schemas.openxmlformats.org/presentationml/2006/main">
  <p:tag name="KSO_WM_FULL_TEXT_BEAUTIFY_COPY_ID" val="150995300"/>
</p:tagLst>
</file>

<file path=ppt/tags/tag402.xml><?xml version="1.0" encoding="utf-8"?>
<p:tagLst xmlns:p="http://schemas.openxmlformats.org/presentationml/2006/main">
  <p:tag name="KSO_WM_FULL_TEXT_BEAUTIFY_COPY_ID" val="5"/>
</p:tagLst>
</file>

<file path=ppt/tags/tag403.xml><?xml version="1.0" encoding="utf-8"?>
<p:tagLst xmlns:p="http://schemas.openxmlformats.org/presentationml/2006/main">
  <p:tag name="KSO_WM_FULL_TEXT_BEAUTIFY_COPY_ID" val="3"/>
</p:tagLst>
</file>

<file path=ppt/tags/tag404.xml><?xml version="1.0" encoding="utf-8"?>
<p:tagLst xmlns:p="http://schemas.openxmlformats.org/presentationml/2006/main">
  <p:tag name="KSO_WM_FULL_TEXT_BEAUTIFY_COPY_ID" val="150995300"/>
</p:tagLst>
</file>

<file path=ppt/tags/tag405.xml><?xml version="1.0" encoding="utf-8"?>
<p:tagLst xmlns:p="http://schemas.openxmlformats.org/presentationml/2006/main">
  <p:tag name="KSO_WM_FULL_TEXT_BEAUTIFY_COPY_ID" val="5"/>
</p:tagLst>
</file>

<file path=ppt/tags/tag406.xml><?xml version="1.0" encoding="utf-8"?>
<p:tagLst xmlns:p="http://schemas.openxmlformats.org/presentationml/2006/main">
  <p:tag name="KSO_WM_FULL_TEXT_BEAUTIFY_COPY_ID" val="3"/>
</p:tagLst>
</file>

<file path=ppt/tags/tag407.xml><?xml version="1.0" encoding="utf-8"?>
<p:tagLst xmlns:p="http://schemas.openxmlformats.org/presentationml/2006/main">
  <p:tag name="KSO_WM_FULL_TEXT_BEAUTIFY_COPY_ID" val="150995300"/>
</p:tagLst>
</file>

<file path=ppt/tags/tag408.xml><?xml version="1.0" encoding="utf-8"?>
<p:tagLst xmlns:p="http://schemas.openxmlformats.org/presentationml/2006/main">
  <p:tag name="KSO_WM_FULL_TEXT_BEAUTIFY_COPY_ID" val="86"/>
</p:tagLst>
</file>

<file path=ppt/tags/tag409.xml><?xml version="1.0" encoding="utf-8"?>
<p:tagLst xmlns:p="http://schemas.openxmlformats.org/presentationml/2006/main">
  <p:tag name="KSO_WM_FULL_TEXT_BEAUTIFY_COPY_ID" val="87"/>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0.xml><?xml version="1.0" encoding="utf-8"?>
<p:tagLst xmlns:p="http://schemas.openxmlformats.org/presentationml/2006/main">
  <p:tag name="KSO_WM_FULL_TEXT_BEAUTIFY_COPY_ID" val="41"/>
</p:tagLst>
</file>

<file path=ppt/tags/tag411.xml><?xml version="1.0" encoding="utf-8"?>
<p:tagLst xmlns:p="http://schemas.openxmlformats.org/presentationml/2006/main">
  <p:tag name="KSO_WM_FULL_TEXT_BEAUTIFY_COPY_ID" val="77"/>
</p:tagLst>
</file>

<file path=ppt/tags/tag412.xml><?xml version="1.0" encoding="utf-8"?>
<p:tagLst xmlns:p="http://schemas.openxmlformats.org/presentationml/2006/main">
  <p:tag name="KSO_WM_FULL_TEXT_BEAUTIFY_COPY_ID" val="50"/>
</p:tagLst>
</file>

<file path=ppt/tags/tag413.xml><?xml version="1.0" encoding="utf-8"?>
<p:tagLst xmlns:p="http://schemas.openxmlformats.org/presentationml/2006/main">
  <p:tag name="KSO_WM_FULL_TEXT_BEAUTIFY_COPY_ID" val="51"/>
</p:tagLst>
</file>

<file path=ppt/tags/tag414.xml><?xml version="1.0" encoding="utf-8"?>
<p:tagLst xmlns:p="http://schemas.openxmlformats.org/presentationml/2006/main">
  <p:tag name="KSO_WM_FULL_TEXT_BEAUTIFY_COPY_ID" val="53"/>
</p:tagLst>
</file>

<file path=ppt/tags/tag415.xml><?xml version="1.0" encoding="utf-8"?>
<p:tagLst xmlns:p="http://schemas.openxmlformats.org/presentationml/2006/main">
  <p:tag name="KSO_WM_FULL_TEXT_BEAUTIFY_COPY_ID" val="54"/>
</p:tagLst>
</file>

<file path=ppt/tags/tag416.xml><?xml version="1.0" encoding="utf-8"?>
<p:tagLst xmlns:p="http://schemas.openxmlformats.org/presentationml/2006/main">
  <p:tag name="KSO_WM_FULL_TEXT_BEAUTIFY_COPY_ID" val="56"/>
</p:tagLst>
</file>

<file path=ppt/tags/tag417.xml><?xml version="1.0" encoding="utf-8"?>
<p:tagLst xmlns:p="http://schemas.openxmlformats.org/presentationml/2006/main">
  <p:tag name="KSO_WM_FULL_TEXT_BEAUTIFY_COPY_ID" val="57"/>
</p:tagLst>
</file>

<file path=ppt/tags/tag418.xml><?xml version="1.0" encoding="utf-8"?>
<p:tagLst xmlns:p="http://schemas.openxmlformats.org/presentationml/2006/main">
  <p:tag name="KSO_WM_FULL_TEXT_BEAUTIFY_COPY_ID" val="59"/>
</p:tagLst>
</file>

<file path=ppt/tags/tag419.xml><?xml version="1.0" encoding="utf-8"?>
<p:tagLst xmlns:p="http://schemas.openxmlformats.org/presentationml/2006/main">
  <p:tag name="KSO_WM_FULL_TEXT_BEAUTIFY_COPY_ID" val="60"/>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0.xml><?xml version="1.0" encoding="utf-8"?>
<p:tagLst xmlns:p="http://schemas.openxmlformats.org/presentationml/2006/main">
  <p:tag name="KSO_WM_FULL_TEXT_BEAUTIFY_COPY_ID" val="61"/>
</p:tagLst>
</file>

<file path=ppt/tags/tag421.xml><?xml version="1.0" encoding="utf-8"?>
<p:tagLst xmlns:p="http://schemas.openxmlformats.org/presentationml/2006/main">
  <p:tag name="KSO_WM_FULL_TEXT_BEAUTIFY_COPY_ID" val="83"/>
</p:tagLst>
</file>

<file path=ppt/tags/tag422.xml><?xml version="1.0" encoding="utf-8"?>
<p:tagLst xmlns:p="http://schemas.openxmlformats.org/presentationml/2006/main">
  <p:tag name="KSO_WM_FULL_TEXT_BEAUTIFY_COPY_ID" val="84"/>
</p:tagLst>
</file>

<file path=ppt/tags/tag423.xml><?xml version="1.0" encoding="utf-8"?>
<p:tagLst xmlns:p="http://schemas.openxmlformats.org/presentationml/2006/main">
  <p:tag name="KSO_WM_FULL_TEXT_BEAUTIFY_COPY_ID" val="92"/>
</p:tagLst>
</file>

<file path=ppt/tags/tag424.xml><?xml version="1.0" encoding="utf-8"?>
<p:tagLst xmlns:p="http://schemas.openxmlformats.org/presentationml/2006/main">
  <p:tag name="KSO_WM_FULL_TEXT_BEAUTIFY_COPY_ID" val="93"/>
</p:tagLst>
</file>

<file path=ppt/tags/tag425.xml><?xml version="1.0" encoding="utf-8"?>
<p:tagLst xmlns:p="http://schemas.openxmlformats.org/presentationml/2006/main">
  <p:tag name="KSO_WM_FULL_TEXT_BEAUTIFY_COPY_ID" val="95"/>
</p:tagLst>
</file>

<file path=ppt/tags/tag426.xml><?xml version="1.0" encoding="utf-8"?>
<p:tagLst xmlns:p="http://schemas.openxmlformats.org/presentationml/2006/main">
  <p:tag name="KSO_WM_FULL_TEXT_BEAUTIFY_COPY_ID" val="96"/>
</p:tagLst>
</file>

<file path=ppt/tags/tag427.xml><?xml version="1.0" encoding="utf-8"?>
<p:tagLst xmlns:p="http://schemas.openxmlformats.org/presentationml/2006/main">
  <p:tag name="KSO_WM_FULL_TEXT_BEAUTIFY_COPY_ID" val="98"/>
</p:tagLst>
</file>

<file path=ppt/tags/tag428.xml><?xml version="1.0" encoding="utf-8"?>
<p:tagLst xmlns:p="http://schemas.openxmlformats.org/presentationml/2006/main">
  <p:tag name="KSO_WM_FULL_TEXT_BEAUTIFY_COPY_ID" val="99"/>
</p:tagLst>
</file>

<file path=ppt/tags/tag429.xml><?xml version="1.0" encoding="utf-8"?>
<p:tagLst xmlns:p="http://schemas.openxmlformats.org/presentationml/2006/main">
  <p:tag name="KSO_WM_FULL_TEXT_BEAUTIFY_COPY_ID" val="10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0.xml><?xml version="1.0" encoding="utf-8"?>
<p:tagLst xmlns:p="http://schemas.openxmlformats.org/presentationml/2006/main">
  <p:tag name="KSO_WM_FULL_TEXT_BEAUTIFY_COPY_ID" val="102"/>
</p:tagLst>
</file>

<file path=ppt/tags/tag431.xml><?xml version="1.0" encoding="utf-8"?>
<p:tagLst xmlns:p="http://schemas.openxmlformats.org/presentationml/2006/main">
  <p:tag name="KSO_WM_FULL_TEXT_BEAUTIFY_COPY_ID" val="2"/>
</p:tagLst>
</file>

<file path=ppt/tags/tag432.xml><?xml version="1.0" encoding="utf-8"?>
<p:tagLst xmlns:p="http://schemas.openxmlformats.org/presentationml/2006/main">
  <p:tag name="KSO_WM_FULL_TEXT_BEAUTIFY_COPY_ID" val="150995266"/>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2.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3.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4.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5.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6.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7.xml><?xml version="1.0" encoding="utf-8"?>
<p:tagLst xmlns:p="http://schemas.openxmlformats.org/presentationml/2006/main">
  <p:tag name="KSO_WM_SLIDE_BACKGROUND_TYPE" val="general"/>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KSO_WM_SLIDE_BACKGROUND_TYPE" val="general"/>
</p:tagLst>
</file>

<file path=ppt/tags/tag9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i*1"/>
  <p:tag name="KSO_WM_UNIT_LAYERLEVEL" val="1"/>
  <p:tag name="KSO_WM_TAG_VERSION" val="1.0"/>
  <p:tag name="KSO_WM_BEAUTIFY_FLAG" val="#wm#"/>
  <p:tag name="KSO_WM_UNIT_BK_DARK_LIGHT" val="2"/>
  <p:tag name="KSO_WM_UNIT_SUBTYPE" val="h"/>
  <p:tag name="KSO_WM_UNIT_TYPE" val="i"/>
  <p:tag name="KSO_WM_UNIT_INDEX" val="1"/>
</p:tagLst>
</file>

<file path=ppt/tags/tag9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9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heme/theme1.xml><?xml version="1.0" encoding="utf-8"?>
<a:theme xmlns:a="http://schemas.openxmlformats.org/drawingml/2006/main" name="第一PPT，www.1ppt.com">
  <a:themeElements>
    <a:clrScheme name="自定义 4">
      <a:dk1>
        <a:sysClr val="windowText" lastClr="000000"/>
      </a:dk1>
      <a:lt1>
        <a:sysClr val="window" lastClr="FFFFFF"/>
      </a:lt1>
      <a:dk2>
        <a:srgbClr val="373545"/>
      </a:dk2>
      <a:lt2>
        <a:srgbClr val="000000"/>
      </a:lt2>
      <a:accent1>
        <a:srgbClr val="2683C6"/>
      </a:accent1>
      <a:accent2>
        <a:srgbClr val="2683C6"/>
      </a:accent2>
      <a:accent3>
        <a:srgbClr val="2683C6"/>
      </a:accent3>
      <a:accent4>
        <a:srgbClr val="2683C6"/>
      </a:accent4>
      <a:accent5>
        <a:srgbClr val="2683C6"/>
      </a:accent5>
      <a:accent6>
        <a:srgbClr val="2683C6"/>
      </a:accent6>
      <a:hlink>
        <a:srgbClr val="2683C6"/>
      </a:hlink>
      <a:folHlink>
        <a:srgbClr val="2683C6"/>
      </a:folHlink>
    </a:clrScheme>
    <a:fontScheme name="自定义 1">
      <a:majorFont>
        <a:latin typeface="Calibri"/>
        <a:ea typeface="微软雅黑"/>
        <a:cs typeface=""/>
      </a:majorFont>
      <a:minorFont>
        <a:latin typeface="Calibri"/>
        <a:ea typeface="微软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437">
      <a:dk1>
        <a:srgbClr val="3D3F41"/>
      </a:dk1>
      <a:lt1>
        <a:srgbClr val="FFFFFF"/>
      </a:lt1>
      <a:dk2>
        <a:srgbClr val="B2E6F4"/>
      </a:dk2>
      <a:lt2>
        <a:srgbClr val="FFFFFF"/>
      </a:lt2>
      <a:accent1>
        <a:srgbClr val="04AEDA"/>
      </a:accent1>
      <a:accent2>
        <a:srgbClr val="0BB8D6"/>
      </a:accent2>
      <a:accent3>
        <a:srgbClr val="13C1D1"/>
      </a:accent3>
      <a:accent4>
        <a:srgbClr val="1BC8CD"/>
      </a:accent4>
      <a:accent5>
        <a:srgbClr val="23C8C3"/>
      </a:accent5>
      <a:accent6>
        <a:srgbClr val="2BC3B5"/>
      </a:accent6>
      <a:hlink>
        <a:srgbClr val="00B0F0"/>
      </a:hlink>
      <a:folHlink>
        <a:srgbClr val="AFB2B4"/>
      </a:folHlink>
    </a:clrScheme>
    <a:fontScheme name="自定义 21">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4706</Words>
  <Application>WPS 演示</Application>
  <PresentationFormat>自定义</PresentationFormat>
  <Paragraphs>312</Paragraphs>
  <Slides>34</Slides>
  <Notes>25</Notes>
  <HiddenSlides>0</HiddenSlides>
  <MMClips>0</MMClips>
  <ScaleCrop>false</ScaleCrop>
  <HeadingPairs>
    <vt:vector size="6" baseType="variant">
      <vt:variant>
        <vt:lpstr>已用的字体</vt:lpstr>
      </vt:variant>
      <vt:variant>
        <vt:i4>20</vt:i4>
      </vt:variant>
      <vt:variant>
        <vt:lpstr>主题</vt:lpstr>
      </vt:variant>
      <vt:variant>
        <vt:i4>2</vt:i4>
      </vt:variant>
      <vt:variant>
        <vt:lpstr>幻灯片标题</vt:lpstr>
      </vt:variant>
      <vt:variant>
        <vt:i4>34</vt:i4>
      </vt:variant>
    </vt:vector>
  </HeadingPairs>
  <TitlesOfParts>
    <vt:vector size="56" baseType="lpstr">
      <vt:lpstr>Arial</vt:lpstr>
      <vt:lpstr>宋体</vt:lpstr>
      <vt:lpstr>Wingdings</vt:lpstr>
      <vt:lpstr>微软雅黑</vt:lpstr>
      <vt:lpstr>Times New Roman</vt:lpstr>
      <vt:lpstr>黑体</vt:lpstr>
      <vt:lpstr>Arial Black</vt:lpstr>
      <vt:lpstr>Calibri</vt:lpstr>
      <vt:lpstr>幼圆</vt:lpstr>
      <vt:lpstr>仿宋</vt:lpstr>
      <vt:lpstr>楷体</vt:lpstr>
      <vt:lpstr>仿宋_GB2312</vt:lpstr>
      <vt:lpstr>Webdings</vt:lpstr>
      <vt:lpstr>华文中宋</vt:lpstr>
      <vt:lpstr>华文楷体</vt:lpstr>
      <vt:lpstr>Wingdings</vt:lpstr>
      <vt:lpstr>楷体_GB2312</vt:lpstr>
      <vt:lpstr>Arial Unicode MS</vt:lpstr>
      <vt:lpstr>Arial Rounded MT Bold</vt:lpstr>
      <vt:lpstr>华文行楷</vt:lpstr>
      <vt:lpstr>第一PPT，www.1ppt.com</vt:lpstr>
      <vt:lpstr>1_Office 主题​​</vt:lpstr>
      <vt:lpstr>PowerPoint 演示文稿</vt:lpstr>
      <vt:lpstr>PowerPoint 演示文稿</vt:lpstr>
      <vt:lpstr>PowerPoint 演示文稿</vt:lpstr>
      <vt:lpstr>PowerPoint 演示文稿</vt:lpstr>
      <vt:lpstr>（一）修订背景</vt:lpstr>
      <vt:lpstr>（二）修订必要性</vt:lpstr>
      <vt:lpstr>（二）修订必要性</vt:lpstr>
      <vt:lpstr>（二）修订必要性</vt:lpstr>
      <vt:lpstr>PowerPoint 演示文稿</vt:lpstr>
      <vt:lpstr>修改安全生产法的总体思路</vt:lpstr>
      <vt:lpstr>PowerPoint 演示文稿</vt:lpstr>
      <vt:lpstr>（一）进一步完善安全生产工作原则</vt:lpstr>
      <vt:lpstr>（一）进一步完善安全生产工作原则</vt:lpstr>
      <vt:lpstr>（二）强化企业主体责任</vt:lpstr>
      <vt:lpstr>（二）强化企业主体责任</vt:lpstr>
      <vt:lpstr>（二）强化企业主体责任</vt:lpstr>
      <vt:lpstr>（二）强化企业主体责任</vt:lpstr>
      <vt:lpstr>（二）强化企业主体责任</vt:lpstr>
      <vt:lpstr>（二）强化企业主体责任</vt:lpstr>
      <vt:lpstr>（三）进一步明确地方政府和有关部门的安全生产 监督管理职责</vt:lpstr>
      <vt:lpstr>（三）进一步明确地方政府和有关部门的安全生产 监督管理职责</vt:lpstr>
      <vt:lpstr>（三）进一步明确地方政府和有关部门的安全生产 监督管理职责</vt:lpstr>
      <vt:lpstr>（三）进一步明确地方政府和有关部门的安全生产 监督管理职责</vt:lpstr>
      <vt:lpstr>（四）加强保障制度建设</vt:lpstr>
      <vt:lpstr>（四）加强保障制度建设</vt:lpstr>
      <vt:lpstr>（四）加强保障制度建设</vt:lpstr>
      <vt:lpstr>（四）加强保障制度建设</vt:lpstr>
      <vt:lpstr>（四）加强保障制度建设</vt:lpstr>
      <vt:lpstr>（五）加大违法处罚力度</vt:lpstr>
      <vt:lpstr>（五）加大违法处罚力度</vt:lpstr>
      <vt:lpstr>（五）加大违法处罚力度</vt:lpstr>
      <vt:lpstr>（五）加大违法处罚力度</vt:lpstr>
      <vt:lpstr>（五）加大违法处罚力度</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微立体</dc:title>
  <dc:creator>第一PPT</dc:creator>
  <cp:keywords>www.1ppt.com</cp:keywords>
  <cp:lastModifiedBy>Administrator</cp:lastModifiedBy>
  <cp:revision>357</cp:revision>
  <dcterms:created xsi:type="dcterms:W3CDTF">2021-11-01T06:48:00Z</dcterms:created>
  <dcterms:modified xsi:type="dcterms:W3CDTF">2021-12-03T05:32:44Z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2</vt:lpwstr>
  </property>
  <property fmtid="{D5CDD505-2E9C-101B-9397-08002B2CF9AE}" pid="3" name="KSOProductBuildVer">
    <vt:lpwstr>2052-10.8.0.6501</vt:lpwstr>
  </property>
  <property fmtid="{D5CDD505-2E9C-101B-9397-08002B2CF9AE}" pid="4" name="ICV">
    <vt:lpwstr>1DF17267C5CF43DE83FD2DA5C4984AD5</vt:lpwstr>
  </property>
</Properties>
</file>